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</p:sldIdLst>
  <p:sldSz cx="9906000" cy="6858000" type="A4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123" d="100"/>
          <a:sy n="123" d="100"/>
        </p:scale>
        <p:origin x="-894" y="-102"/>
      </p:cViewPr>
      <p:guideLst>
        <p:guide orient="horz" pos="482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36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D20D9-57B4-4638-A499-5926E609203D}" type="datetimeFigureOut">
              <a:rPr lang="zh-TW" altLang="en-US" smtClean="0"/>
              <a:t>2017/10/14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5697D-160B-4F0E-8A9B-8721372F954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925958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D20D9-57B4-4638-A499-5926E609203D}" type="datetimeFigureOut">
              <a:rPr lang="zh-TW" altLang="en-US" smtClean="0"/>
              <a:t>2017/10/14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5697D-160B-4F0E-8A9B-8721372F954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61300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D20D9-57B4-4638-A499-5926E609203D}" type="datetimeFigureOut">
              <a:rPr lang="zh-TW" altLang="en-US" smtClean="0"/>
              <a:t>2017/10/14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5697D-160B-4F0E-8A9B-8721372F954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782847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D20D9-57B4-4638-A499-5926E609203D}" type="datetimeFigureOut">
              <a:rPr lang="zh-TW" altLang="en-US" smtClean="0"/>
              <a:t>2017/10/14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5697D-160B-4F0E-8A9B-8721372F954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624929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D20D9-57B4-4638-A499-5926E609203D}" type="datetimeFigureOut">
              <a:rPr lang="zh-TW" altLang="en-US" smtClean="0"/>
              <a:t>2017/10/14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5697D-160B-4F0E-8A9B-8721372F954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546145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D20D9-57B4-4638-A499-5926E609203D}" type="datetimeFigureOut">
              <a:rPr lang="zh-TW" altLang="en-US" smtClean="0"/>
              <a:t>2017/10/14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5697D-160B-4F0E-8A9B-8721372F954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595913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D20D9-57B4-4638-A499-5926E609203D}" type="datetimeFigureOut">
              <a:rPr lang="zh-TW" altLang="en-US" smtClean="0"/>
              <a:t>2017/10/14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5697D-160B-4F0E-8A9B-8721372F954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32305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D20D9-57B4-4638-A499-5926E609203D}" type="datetimeFigureOut">
              <a:rPr lang="zh-TW" altLang="en-US" smtClean="0"/>
              <a:t>2017/10/14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5697D-160B-4F0E-8A9B-8721372F954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753740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D20D9-57B4-4638-A499-5926E609203D}" type="datetimeFigureOut">
              <a:rPr lang="zh-TW" altLang="en-US" smtClean="0"/>
              <a:t>2017/10/14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5697D-160B-4F0E-8A9B-8721372F954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702265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D20D9-57B4-4638-A499-5926E609203D}" type="datetimeFigureOut">
              <a:rPr lang="zh-TW" altLang="en-US" smtClean="0"/>
              <a:t>2017/10/14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5697D-160B-4F0E-8A9B-8721372F954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140068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D20D9-57B4-4638-A499-5926E609203D}" type="datetimeFigureOut">
              <a:rPr lang="zh-TW" altLang="en-US" smtClean="0"/>
              <a:t>2017/10/14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5697D-160B-4F0E-8A9B-8721372F954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103055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5D20D9-57B4-4638-A499-5926E609203D}" type="datetimeFigureOut">
              <a:rPr lang="zh-TW" altLang="en-US" smtClean="0"/>
              <a:t>2017/10/14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C5697D-160B-4F0E-8A9B-8721372F954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407354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1154578" y="152636"/>
            <a:ext cx="75968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氧氣的液化、磁性</a:t>
            </a:r>
            <a:endParaRPr lang="en-US" altLang="zh-TW" sz="4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272480" y="779373"/>
            <a:ext cx="936104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Key Ideas:</a:t>
            </a:r>
          </a:p>
          <a:p>
            <a:pPr algn="ctr"/>
            <a:r>
              <a:rPr lang="zh-TW" altLang="en-US" sz="4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氣球碰液氮時，哪邊先縮小？</a:t>
            </a:r>
            <a:endParaRPr lang="en-US" altLang="zh-TW" sz="40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algn="ctr"/>
            <a:r>
              <a:rPr lang="zh-TW" altLang="en-US" sz="4000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氧氣的沸點；氧氣</a:t>
            </a:r>
            <a:r>
              <a:rPr lang="zh-TW" altLang="en-US" sz="4000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有</a:t>
            </a:r>
            <a:r>
              <a:rPr lang="zh-TW" altLang="en-US" sz="4000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磁性；</a:t>
            </a:r>
            <a:endParaRPr lang="en-US" altLang="zh-TW" sz="4000" dirty="0" smtClean="0">
              <a:solidFill>
                <a:srgbClr val="0000FF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endParaRPr lang="en-US" altLang="zh-TW" sz="40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zh-TW" altLang="en-US" sz="4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注意：</a:t>
            </a:r>
            <a:endParaRPr lang="en-US" altLang="zh-TW" sz="40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algn="ctr"/>
            <a:r>
              <a:rPr lang="zh-TW" altLang="en-US" sz="4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液氮可用手短時間碰觸，但</a:t>
            </a:r>
            <a:r>
              <a:rPr lang="zh-TW" altLang="en-US" sz="4000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禁止潑人</a:t>
            </a:r>
            <a:r>
              <a:rPr lang="zh-TW" altLang="en-US" sz="4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！</a:t>
            </a:r>
            <a:endParaRPr lang="en-US" altLang="zh-TW" sz="40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endParaRPr lang="en-US" altLang="zh-TW" sz="40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zh-TW" altLang="en-US" sz="4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強力磁鐵</a:t>
            </a:r>
            <a:r>
              <a:rPr lang="zh-TW" altLang="en-US" sz="40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嚴禁靠近鐵製品</a:t>
            </a:r>
            <a:r>
              <a:rPr lang="en-US" altLang="zh-TW" sz="4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4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會無法分開</a:t>
            </a:r>
            <a:r>
              <a:rPr lang="en-US" altLang="zh-TW" sz="4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sz="4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endParaRPr lang="en-US" altLang="zh-TW" sz="40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zh-TW" altLang="en-US" sz="4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不用時要</a:t>
            </a:r>
            <a:r>
              <a:rPr lang="zh-TW" altLang="en-US" sz="4000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放在專用盒內</a:t>
            </a:r>
            <a:endParaRPr lang="zh-TW" altLang="en-US" sz="4000" dirty="0">
              <a:solidFill>
                <a:srgbClr val="0000FF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17030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「vapor pressure of nitrogen」的圖片搜尋結果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60" y="504825"/>
            <a:ext cx="4324350" cy="584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「vapor pressure of oxygen」的圖片搜尋結果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8964" y="518040"/>
            <a:ext cx="5256584" cy="5977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直線接點 4"/>
          <p:cNvCxnSpPr/>
          <p:nvPr/>
        </p:nvCxnSpPr>
        <p:spPr>
          <a:xfrm>
            <a:off x="0" y="2888940"/>
            <a:ext cx="9777536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線接點 6"/>
          <p:cNvCxnSpPr/>
          <p:nvPr/>
        </p:nvCxnSpPr>
        <p:spPr>
          <a:xfrm>
            <a:off x="2468724" y="188640"/>
            <a:ext cx="0" cy="561662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線接點 9"/>
          <p:cNvCxnSpPr/>
          <p:nvPr/>
        </p:nvCxnSpPr>
        <p:spPr>
          <a:xfrm>
            <a:off x="7283321" y="224644"/>
            <a:ext cx="0" cy="561662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字方塊 10"/>
          <p:cNvSpPr txBox="1"/>
          <p:nvPr/>
        </p:nvSpPr>
        <p:spPr>
          <a:xfrm>
            <a:off x="4034898" y="-99390"/>
            <a:ext cx="18362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40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蒸氣壓</a:t>
            </a:r>
            <a:endParaRPr lang="en-US" altLang="zh-TW" sz="4000" dirty="0" smtClean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" name="文字方塊 11"/>
          <p:cNvSpPr txBox="1"/>
          <p:nvPr/>
        </p:nvSpPr>
        <p:spPr>
          <a:xfrm>
            <a:off x="1100572" y="944724"/>
            <a:ext cx="972108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TW" sz="4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N</a:t>
            </a:r>
            <a:r>
              <a:rPr lang="en-US" altLang="zh-TW" sz="4000" baseline="-25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13" name="文字方塊 12"/>
          <p:cNvSpPr txBox="1"/>
          <p:nvPr/>
        </p:nvSpPr>
        <p:spPr>
          <a:xfrm>
            <a:off x="5546507" y="940792"/>
            <a:ext cx="972108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TW" sz="4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O</a:t>
            </a:r>
            <a:r>
              <a:rPr lang="en-US" altLang="zh-TW" sz="4000" baseline="-25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7977445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「o2 molecular orbital」的圖片搜尋結果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1333" y="476672"/>
            <a:ext cx="6263334" cy="6408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文字方塊 1"/>
          <p:cNvSpPr txBox="1"/>
          <p:nvPr/>
        </p:nvSpPr>
        <p:spPr>
          <a:xfrm>
            <a:off x="0" y="0"/>
            <a:ext cx="387638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Molecular Orbital</a:t>
            </a:r>
            <a:endParaRPr lang="zh-TW" alt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591725" y="0"/>
            <a:ext cx="531427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4000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磁性</a:t>
            </a:r>
            <a:r>
              <a:rPr lang="zh-TW" altLang="en-US" sz="4000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來自</a:t>
            </a:r>
            <a:r>
              <a:rPr lang="zh-TW" altLang="en-US" sz="4000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於電子的自旋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7089170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272480" y="296652"/>
            <a:ext cx="936104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Other fun parts:</a:t>
            </a:r>
          </a:p>
          <a:p>
            <a:pPr algn="ctr"/>
            <a:r>
              <a:rPr lang="zh-TW" altLang="en-US" sz="4000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橡皮筋</a:t>
            </a:r>
            <a:r>
              <a:rPr lang="en-US" altLang="zh-TW" sz="4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@ </a:t>
            </a:r>
            <a:r>
              <a:rPr lang="en-US" altLang="zh-TW" sz="4000" i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Low T</a:t>
            </a:r>
          </a:p>
          <a:p>
            <a:pPr algn="ctr"/>
            <a:r>
              <a:rPr lang="zh-TW" altLang="en-US" sz="4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氣球天燈</a:t>
            </a:r>
            <a:endParaRPr lang="en-US" altLang="zh-TW" sz="40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algn="ctr"/>
            <a:r>
              <a:rPr lang="en-US" altLang="zh-TW" sz="4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en-US" altLang="zh-TW" sz="4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.</a:t>
            </a:r>
            <a:endParaRPr lang="zh-TW" altLang="en-US" sz="40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6267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89</Words>
  <Application>Microsoft Office PowerPoint</Application>
  <PresentationFormat>A4 紙張 (210x297 公釐)</PresentationFormat>
  <Paragraphs>20</Paragraphs>
  <Slides>4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4</vt:i4>
      </vt:variant>
    </vt:vector>
  </HeadingPairs>
  <TitlesOfParts>
    <vt:vector size="5" baseType="lpstr">
      <vt:lpstr>Office 佈景主題</vt:lpstr>
      <vt:lpstr>PowerPoint 簡報</vt:lpstr>
      <vt:lpstr>PowerPoint 簡報</vt:lpstr>
      <vt:lpstr>PowerPoint 簡報</vt:lpstr>
      <vt:lpstr>PowerPoint 簡報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Jim Lin</dc:creator>
  <cp:lastModifiedBy>Jim Lin</cp:lastModifiedBy>
  <cp:revision>9</cp:revision>
  <dcterms:created xsi:type="dcterms:W3CDTF">2017-09-27T08:49:44Z</dcterms:created>
  <dcterms:modified xsi:type="dcterms:W3CDTF">2017-10-14T01:50:13Z</dcterms:modified>
</cp:coreProperties>
</file>