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90"/>
  </p:notesMasterIdLst>
  <p:sldIdLst>
    <p:sldId id="768" r:id="rId2"/>
    <p:sldId id="698" r:id="rId3"/>
    <p:sldId id="697" r:id="rId4"/>
    <p:sldId id="578" r:id="rId5"/>
    <p:sldId id="770" r:id="rId6"/>
    <p:sldId id="579" r:id="rId7"/>
    <p:sldId id="704" r:id="rId8"/>
    <p:sldId id="649" r:id="rId9"/>
    <p:sldId id="552" r:id="rId10"/>
    <p:sldId id="539" r:id="rId11"/>
    <p:sldId id="630" r:id="rId12"/>
    <p:sldId id="594" r:id="rId13"/>
    <p:sldId id="555" r:id="rId14"/>
    <p:sldId id="554" r:id="rId15"/>
    <p:sldId id="556" r:id="rId16"/>
    <p:sldId id="645" r:id="rId17"/>
    <p:sldId id="653" r:id="rId18"/>
    <p:sldId id="643" r:id="rId19"/>
    <p:sldId id="638" r:id="rId20"/>
    <p:sldId id="471" r:id="rId21"/>
    <p:sldId id="563" r:id="rId22"/>
    <p:sldId id="655" r:id="rId23"/>
    <p:sldId id="557" r:id="rId24"/>
    <p:sldId id="553" r:id="rId25"/>
    <p:sldId id="560" r:id="rId26"/>
    <p:sldId id="639" r:id="rId27"/>
    <p:sldId id="484" r:id="rId28"/>
    <p:sldId id="603" r:id="rId29"/>
    <p:sldId id="585" r:id="rId30"/>
    <p:sldId id="587" r:id="rId31"/>
    <p:sldId id="590" r:id="rId32"/>
    <p:sldId id="474" r:id="rId33"/>
    <p:sldId id="540" r:id="rId34"/>
    <p:sldId id="644" r:id="rId35"/>
    <p:sldId id="631" r:id="rId36"/>
    <p:sldId id="541" r:id="rId37"/>
    <p:sldId id="774" r:id="rId38"/>
    <p:sldId id="632" r:id="rId39"/>
    <p:sldId id="647" r:id="rId40"/>
    <p:sldId id="648" r:id="rId41"/>
    <p:sldId id="482" r:id="rId42"/>
    <p:sldId id="548" r:id="rId43"/>
    <p:sldId id="617" r:id="rId44"/>
    <p:sldId id="641" r:id="rId45"/>
    <p:sldId id="728" r:id="rId46"/>
    <p:sldId id="616" r:id="rId47"/>
    <p:sldId id="481" r:id="rId48"/>
    <p:sldId id="581" r:id="rId49"/>
    <p:sldId id="582" r:id="rId50"/>
    <p:sldId id="423" r:id="rId51"/>
    <p:sldId id="723" r:id="rId52"/>
    <p:sldId id="724" r:id="rId53"/>
    <p:sldId id="584" r:id="rId54"/>
    <p:sldId id="451" r:id="rId55"/>
    <p:sldId id="504" r:id="rId56"/>
    <p:sldId id="550" r:id="rId57"/>
    <p:sldId id="522" r:id="rId58"/>
    <p:sldId id="543" r:id="rId59"/>
    <p:sldId id="621" r:id="rId60"/>
    <p:sldId id="589" r:id="rId61"/>
    <p:sldId id="601" r:id="rId62"/>
    <p:sldId id="618" r:id="rId63"/>
    <p:sldId id="596" r:id="rId64"/>
    <p:sldId id="651" r:id="rId65"/>
    <p:sldId id="727" r:id="rId66"/>
    <p:sldId id="559" r:id="rId67"/>
    <p:sldId id="658" r:id="rId68"/>
    <p:sldId id="659" r:id="rId69"/>
    <p:sldId id="544" r:id="rId70"/>
    <p:sldId id="652" r:id="rId71"/>
    <p:sldId id="576" r:id="rId72"/>
    <p:sldId id="637" r:id="rId73"/>
    <p:sldId id="532" r:id="rId74"/>
    <p:sldId id="636" r:id="rId75"/>
    <p:sldId id="661" r:id="rId76"/>
    <p:sldId id="705" r:id="rId77"/>
    <p:sldId id="710" r:id="rId78"/>
    <p:sldId id="711" r:id="rId79"/>
    <p:sldId id="656" r:id="rId80"/>
    <p:sldId id="600" r:id="rId81"/>
    <p:sldId id="650" r:id="rId82"/>
    <p:sldId id="545" r:id="rId83"/>
    <p:sldId id="622" r:id="rId84"/>
    <p:sldId id="595" r:id="rId85"/>
    <p:sldId id="591" r:id="rId86"/>
    <p:sldId id="593" r:id="rId87"/>
    <p:sldId id="580" r:id="rId88"/>
    <p:sldId id="583" r:id="rId89"/>
  </p:sldIdLst>
  <p:sldSz cx="9144000" cy="6858000" type="screen4x3"/>
  <p:notesSz cx="7099300" cy="10236200"/>
  <p:defaultTextStyle>
    <a:defPPr>
      <a:defRPr lang="en-US"/>
    </a:defPPr>
    <a:lvl1pPr algn="l" rtl="0" fontAlgn="base">
      <a:spcBef>
        <a:spcPct val="0"/>
      </a:spcBef>
      <a:spcAft>
        <a:spcPct val="0"/>
      </a:spcAft>
      <a:defRPr sz="2800" kern="1200">
        <a:solidFill>
          <a:schemeClr val="tx1"/>
        </a:solidFill>
        <a:latin typeface="Times New Roman" pitchFamily="18" charset="0"/>
        <a:ea typeface="標楷體" pitchFamily="65" charset="-120"/>
        <a:cs typeface="+mn-cs"/>
      </a:defRPr>
    </a:lvl1pPr>
    <a:lvl2pPr marL="457200" algn="l" rtl="0" fontAlgn="base">
      <a:spcBef>
        <a:spcPct val="0"/>
      </a:spcBef>
      <a:spcAft>
        <a:spcPct val="0"/>
      </a:spcAft>
      <a:defRPr sz="2800" kern="1200">
        <a:solidFill>
          <a:schemeClr val="tx1"/>
        </a:solidFill>
        <a:latin typeface="Times New Roman" pitchFamily="18" charset="0"/>
        <a:ea typeface="標楷體" pitchFamily="65" charset="-120"/>
        <a:cs typeface="+mn-cs"/>
      </a:defRPr>
    </a:lvl2pPr>
    <a:lvl3pPr marL="914400" algn="l" rtl="0" fontAlgn="base">
      <a:spcBef>
        <a:spcPct val="0"/>
      </a:spcBef>
      <a:spcAft>
        <a:spcPct val="0"/>
      </a:spcAft>
      <a:defRPr sz="2800" kern="1200">
        <a:solidFill>
          <a:schemeClr val="tx1"/>
        </a:solidFill>
        <a:latin typeface="Times New Roman" pitchFamily="18" charset="0"/>
        <a:ea typeface="標楷體" pitchFamily="65" charset="-120"/>
        <a:cs typeface="+mn-cs"/>
      </a:defRPr>
    </a:lvl3pPr>
    <a:lvl4pPr marL="1371600" algn="l" rtl="0" fontAlgn="base">
      <a:spcBef>
        <a:spcPct val="0"/>
      </a:spcBef>
      <a:spcAft>
        <a:spcPct val="0"/>
      </a:spcAft>
      <a:defRPr sz="2800" kern="1200">
        <a:solidFill>
          <a:schemeClr val="tx1"/>
        </a:solidFill>
        <a:latin typeface="Times New Roman" pitchFamily="18" charset="0"/>
        <a:ea typeface="標楷體" pitchFamily="65" charset="-120"/>
        <a:cs typeface="+mn-cs"/>
      </a:defRPr>
    </a:lvl4pPr>
    <a:lvl5pPr marL="1828800" algn="l" rtl="0" fontAlgn="base">
      <a:spcBef>
        <a:spcPct val="0"/>
      </a:spcBef>
      <a:spcAft>
        <a:spcPct val="0"/>
      </a:spcAft>
      <a:defRPr sz="2800" kern="1200">
        <a:solidFill>
          <a:schemeClr val="tx1"/>
        </a:solidFill>
        <a:latin typeface="Times New Roman" pitchFamily="18" charset="0"/>
        <a:ea typeface="標楷體" pitchFamily="65" charset="-120"/>
        <a:cs typeface="+mn-cs"/>
      </a:defRPr>
    </a:lvl5pPr>
    <a:lvl6pPr marL="2286000" algn="l" defTabSz="914400" rtl="0" eaLnBrk="1" latinLnBrk="0" hangingPunct="1">
      <a:defRPr sz="2800" kern="1200">
        <a:solidFill>
          <a:schemeClr val="tx1"/>
        </a:solidFill>
        <a:latin typeface="Times New Roman" pitchFamily="18" charset="0"/>
        <a:ea typeface="標楷體" pitchFamily="65" charset="-120"/>
        <a:cs typeface="+mn-cs"/>
      </a:defRPr>
    </a:lvl6pPr>
    <a:lvl7pPr marL="2743200" algn="l" defTabSz="914400" rtl="0" eaLnBrk="1" latinLnBrk="0" hangingPunct="1">
      <a:defRPr sz="2800" kern="1200">
        <a:solidFill>
          <a:schemeClr val="tx1"/>
        </a:solidFill>
        <a:latin typeface="Times New Roman" pitchFamily="18" charset="0"/>
        <a:ea typeface="標楷體" pitchFamily="65" charset="-120"/>
        <a:cs typeface="+mn-cs"/>
      </a:defRPr>
    </a:lvl7pPr>
    <a:lvl8pPr marL="3200400" algn="l" defTabSz="914400" rtl="0" eaLnBrk="1" latinLnBrk="0" hangingPunct="1">
      <a:defRPr sz="2800" kern="1200">
        <a:solidFill>
          <a:schemeClr val="tx1"/>
        </a:solidFill>
        <a:latin typeface="Times New Roman" pitchFamily="18" charset="0"/>
        <a:ea typeface="標楷體" pitchFamily="65" charset="-120"/>
        <a:cs typeface="+mn-cs"/>
      </a:defRPr>
    </a:lvl8pPr>
    <a:lvl9pPr marL="3657600" algn="l" defTabSz="914400" rtl="0" eaLnBrk="1" latinLnBrk="0" hangingPunct="1">
      <a:defRPr sz="2800" kern="1200">
        <a:solidFill>
          <a:schemeClr val="tx1"/>
        </a:solidFill>
        <a:latin typeface="Times New Roman" pitchFamily="18" charset="0"/>
        <a:ea typeface="標楷體" pitchFamily="65"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D6D6D6"/>
    <a:srgbClr val="D7D7D7"/>
    <a:srgbClr val="D9D9D9"/>
    <a:srgbClr val="D3D3D3"/>
    <a:srgbClr val="FF66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6205" autoAdjust="0"/>
    <p:restoredTop sz="94915" autoAdjust="0"/>
  </p:normalViewPr>
  <p:slideViewPr>
    <p:cSldViewPr snapToGrid="0" showGuides="1">
      <p:cViewPr varScale="1">
        <p:scale>
          <a:sx n="101" d="100"/>
          <a:sy n="101" d="100"/>
        </p:scale>
        <p:origin x="-966" y="-102"/>
      </p:cViewPr>
      <p:guideLst>
        <p:guide orient="horz" pos="3601"/>
        <p:guide pos="2875"/>
      </p:guideLst>
    </p:cSldViewPr>
  </p:slideViewPr>
  <p:notesTextViewPr>
    <p:cViewPr>
      <p:scale>
        <a:sx n="100" d="100"/>
        <a:sy n="100" d="100"/>
      </p:scale>
      <p:origin x="0" y="0"/>
    </p:cViewPr>
  </p:notesTextViewPr>
  <p:sorterViewPr>
    <p:cViewPr>
      <p:scale>
        <a:sx n="80" d="100"/>
        <a:sy n="80" d="100"/>
      </p:scale>
      <p:origin x="0" y="0"/>
    </p:cViewPr>
  </p:sorterViewPr>
  <p:gridSpacing cx="36004" cy="36004"/>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viewProps" Target="viewProps.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45.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48.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57.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8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88.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9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22" name="Rectangle 2"/>
          <p:cNvSpPr>
            <a:spLocks noGrp="1" noChangeArrowheads="1"/>
          </p:cNvSpPr>
          <p:nvPr>
            <p:ph type="hdr" sz="quarter"/>
          </p:nvPr>
        </p:nvSpPr>
        <p:spPr bwMode="auto">
          <a:xfrm>
            <a:off x="1" y="1"/>
            <a:ext cx="3076476" cy="51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59" tIns="47379" rIns="94759" bIns="47379" numCol="1" anchor="t" anchorCtr="0" compatLnSpc="1">
            <a:prstTxWarp prst="textNoShape">
              <a:avLst/>
            </a:prstTxWarp>
          </a:bodyPr>
          <a:lstStyle>
            <a:lvl1pPr defTabSz="948393">
              <a:defRPr sz="1300">
                <a:latin typeface="Arial" charset="0"/>
                <a:ea typeface="新細明體" pitchFamily="18" charset="-120"/>
              </a:defRPr>
            </a:lvl1pPr>
          </a:lstStyle>
          <a:p>
            <a:endParaRPr lang="en-US" altLang="zh-TW"/>
          </a:p>
        </p:txBody>
      </p:sp>
      <p:sp>
        <p:nvSpPr>
          <p:cNvPr id="184323" name="Rectangle 3"/>
          <p:cNvSpPr>
            <a:spLocks noGrp="1" noChangeArrowheads="1"/>
          </p:cNvSpPr>
          <p:nvPr>
            <p:ph type="dt" idx="1"/>
          </p:nvPr>
        </p:nvSpPr>
        <p:spPr bwMode="auto">
          <a:xfrm>
            <a:off x="4021129" y="1"/>
            <a:ext cx="3076476" cy="51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59" tIns="47379" rIns="94759" bIns="47379" numCol="1" anchor="t" anchorCtr="0" compatLnSpc="1">
            <a:prstTxWarp prst="textNoShape">
              <a:avLst/>
            </a:prstTxWarp>
          </a:bodyPr>
          <a:lstStyle>
            <a:lvl1pPr algn="r" defTabSz="948393">
              <a:defRPr sz="1300">
                <a:latin typeface="Arial" charset="0"/>
                <a:ea typeface="新細明體" pitchFamily="18" charset="-120"/>
              </a:defRPr>
            </a:lvl1pPr>
          </a:lstStyle>
          <a:p>
            <a:endParaRPr lang="en-US" altLang="zh-TW"/>
          </a:p>
        </p:txBody>
      </p:sp>
      <p:sp>
        <p:nvSpPr>
          <p:cNvPr id="184324" name="Rectangle 4"/>
          <p:cNvSpPr>
            <a:spLocks noGrp="1" noRot="1" noChangeAspect="1" noChangeArrowheads="1" noTextEdit="1"/>
          </p:cNvSpPr>
          <p:nvPr>
            <p:ph type="sldImg" idx="2"/>
          </p:nvPr>
        </p:nvSpPr>
        <p:spPr bwMode="auto">
          <a:xfrm>
            <a:off x="992188" y="768350"/>
            <a:ext cx="5114925" cy="38369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84325" name="Rectangle 5"/>
          <p:cNvSpPr>
            <a:spLocks noGrp="1" noChangeArrowheads="1"/>
          </p:cNvSpPr>
          <p:nvPr>
            <p:ph type="body" sz="quarter" idx="3"/>
          </p:nvPr>
        </p:nvSpPr>
        <p:spPr bwMode="auto">
          <a:xfrm>
            <a:off x="708914" y="4862113"/>
            <a:ext cx="5681475" cy="46061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59" tIns="47379" rIns="94759" bIns="47379"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84326" name="Rectangle 6"/>
          <p:cNvSpPr>
            <a:spLocks noGrp="1" noChangeArrowheads="1"/>
          </p:cNvSpPr>
          <p:nvPr>
            <p:ph type="ftr" sz="quarter" idx="4"/>
          </p:nvPr>
        </p:nvSpPr>
        <p:spPr bwMode="auto">
          <a:xfrm>
            <a:off x="1" y="9722563"/>
            <a:ext cx="3076476" cy="51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59" tIns="47379" rIns="94759" bIns="47379" numCol="1" anchor="b" anchorCtr="0" compatLnSpc="1">
            <a:prstTxWarp prst="textNoShape">
              <a:avLst/>
            </a:prstTxWarp>
          </a:bodyPr>
          <a:lstStyle>
            <a:lvl1pPr defTabSz="948393">
              <a:defRPr sz="1300">
                <a:latin typeface="Arial" charset="0"/>
                <a:ea typeface="新細明體" pitchFamily="18" charset="-120"/>
              </a:defRPr>
            </a:lvl1pPr>
          </a:lstStyle>
          <a:p>
            <a:endParaRPr lang="en-US" altLang="zh-TW"/>
          </a:p>
        </p:txBody>
      </p:sp>
      <p:sp>
        <p:nvSpPr>
          <p:cNvPr id="184327" name="Rectangle 7"/>
          <p:cNvSpPr>
            <a:spLocks noGrp="1" noChangeArrowheads="1"/>
          </p:cNvSpPr>
          <p:nvPr>
            <p:ph type="sldNum" sz="quarter" idx="5"/>
          </p:nvPr>
        </p:nvSpPr>
        <p:spPr bwMode="auto">
          <a:xfrm>
            <a:off x="4021129" y="9722563"/>
            <a:ext cx="3076476" cy="511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759" tIns="47379" rIns="94759" bIns="47379" numCol="1" anchor="b" anchorCtr="0" compatLnSpc="1">
            <a:prstTxWarp prst="textNoShape">
              <a:avLst/>
            </a:prstTxWarp>
          </a:bodyPr>
          <a:lstStyle>
            <a:lvl1pPr algn="r" defTabSz="948393">
              <a:defRPr sz="1300">
                <a:latin typeface="Arial" charset="0"/>
                <a:ea typeface="新細明體" pitchFamily="18" charset="-120"/>
              </a:defRPr>
            </a:lvl1pPr>
          </a:lstStyle>
          <a:p>
            <a:fld id="{80C2387E-56C1-4747-9057-5383AA3AA3FC}" type="slidenum">
              <a:rPr lang="zh-TW" altLang="en-US"/>
              <a:pPr/>
              <a:t>‹#›</a:t>
            </a:fld>
            <a:endParaRPr lang="en-US" altLang="zh-TW"/>
          </a:p>
        </p:txBody>
      </p:sp>
    </p:spTree>
    <p:extLst>
      <p:ext uri="{BB962C8B-B14F-4D97-AF65-F5344CB8AC3E}">
        <p14:creationId xmlns:p14="http://schemas.microsoft.com/office/powerpoint/2010/main" val="25926554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1A1E3C-0CA0-4467-B872-9F6159D4FE7E}" type="slidenum">
              <a:rPr lang="zh-TW" altLang="en-US"/>
              <a:pPr/>
              <a:t>4</a:t>
            </a:fld>
            <a:endParaRPr lang="en-US" altLang="zh-TW"/>
          </a:p>
        </p:txBody>
      </p:sp>
      <p:sp>
        <p:nvSpPr>
          <p:cNvPr id="524290" name="Rectangle 2"/>
          <p:cNvSpPr>
            <a:spLocks noGrp="1" noRot="1" noChangeAspect="1" noChangeArrowheads="1" noTextEdit="1"/>
          </p:cNvSpPr>
          <p:nvPr>
            <p:ph type="sldImg"/>
          </p:nvPr>
        </p:nvSpPr>
        <p:spPr>
          <a:xfrm>
            <a:off x="992188" y="768350"/>
            <a:ext cx="5114925" cy="3836988"/>
          </a:xfrm>
          <a:ln/>
        </p:spPr>
      </p:sp>
      <p:sp>
        <p:nvSpPr>
          <p:cNvPr id="52429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6FFA40-1FA0-4146-A2F5-E147D4E4A894}" type="slidenum">
              <a:rPr lang="zh-TW" altLang="en-US"/>
              <a:pPr/>
              <a:t>6</a:t>
            </a:fld>
            <a:endParaRPr lang="en-US" altLang="zh-TW"/>
          </a:p>
        </p:txBody>
      </p:sp>
      <p:sp>
        <p:nvSpPr>
          <p:cNvPr id="525314" name="Rectangle 2"/>
          <p:cNvSpPr>
            <a:spLocks noGrp="1" noRot="1" noChangeAspect="1" noChangeArrowheads="1" noTextEdit="1"/>
          </p:cNvSpPr>
          <p:nvPr>
            <p:ph type="sldImg"/>
          </p:nvPr>
        </p:nvSpPr>
        <p:spPr>
          <a:xfrm>
            <a:off x="992188" y="768350"/>
            <a:ext cx="5114925" cy="3836988"/>
          </a:xfrm>
          <a:ln/>
        </p:spPr>
      </p:sp>
      <p:sp>
        <p:nvSpPr>
          <p:cNvPr id="52531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5B0CAA-2532-4527-AB37-446E3A2AF971}" type="slidenum">
              <a:rPr lang="zh-TW" altLang="en-US"/>
              <a:pPr/>
              <a:t>9</a:t>
            </a:fld>
            <a:endParaRPr lang="en-US" altLang="zh-TW"/>
          </a:p>
        </p:txBody>
      </p:sp>
      <p:sp>
        <p:nvSpPr>
          <p:cNvPr id="526338" name="Rectangle 2"/>
          <p:cNvSpPr>
            <a:spLocks noGrp="1" noRot="1" noChangeAspect="1" noChangeArrowheads="1" noTextEdit="1"/>
          </p:cNvSpPr>
          <p:nvPr>
            <p:ph type="sldImg"/>
          </p:nvPr>
        </p:nvSpPr>
        <p:spPr>
          <a:xfrm>
            <a:off x="992188" y="768350"/>
            <a:ext cx="5114925" cy="3836988"/>
          </a:xfrm>
          <a:ln/>
        </p:spPr>
      </p:sp>
      <p:sp>
        <p:nvSpPr>
          <p:cNvPr id="52633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778133-3A77-4EB0-99D1-5953F7CBB214}" type="slidenum">
              <a:rPr lang="zh-TW" altLang="en-US"/>
              <a:pPr/>
              <a:t>10</a:t>
            </a:fld>
            <a:endParaRPr lang="en-US" altLang="zh-TW"/>
          </a:p>
        </p:txBody>
      </p:sp>
      <p:sp>
        <p:nvSpPr>
          <p:cNvPr id="527362" name="Rectangle 2"/>
          <p:cNvSpPr>
            <a:spLocks noGrp="1" noRot="1" noChangeAspect="1" noChangeArrowheads="1" noTextEdit="1"/>
          </p:cNvSpPr>
          <p:nvPr>
            <p:ph type="sldImg"/>
          </p:nvPr>
        </p:nvSpPr>
        <p:spPr>
          <a:xfrm>
            <a:off x="992188" y="768350"/>
            <a:ext cx="5114925" cy="3836988"/>
          </a:xfrm>
          <a:ln/>
        </p:spPr>
      </p:sp>
      <p:sp>
        <p:nvSpPr>
          <p:cNvPr id="52736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4C090F-C523-4666-8066-31E3B9768318}" type="slidenum">
              <a:rPr lang="zh-TW" altLang="en-US"/>
              <a:pPr/>
              <a:t>11</a:t>
            </a:fld>
            <a:endParaRPr lang="en-US" altLang="zh-TW"/>
          </a:p>
        </p:txBody>
      </p:sp>
      <p:sp>
        <p:nvSpPr>
          <p:cNvPr id="501762" name="Rectangle 2"/>
          <p:cNvSpPr>
            <a:spLocks noGrp="1" noRot="1" noChangeAspect="1" noChangeArrowheads="1" noTextEdit="1"/>
          </p:cNvSpPr>
          <p:nvPr>
            <p:ph type="sldImg"/>
          </p:nvPr>
        </p:nvSpPr>
        <p:spPr>
          <a:xfrm>
            <a:off x="992188" y="768350"/>
            <a:ext cx="5116512" cy="3836988"/>
          </a:xfrm>
          <a:ln/>
        </p:spPr>
      </p:sp>
      <p:sp>
        <p:nvSpPr>
          <p:cNvPr id="50176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BFA396-1CAA-48A4-9D6B-A75F75183CAA}" type="slidenum">
              <a:rPr lang="zh-TW" altLang="en-US"/>
              <a:pPr/>
              <a:t>12</a:t>
            </a:fld>
            <a:endParaRPr lang="en-US" altLang="zh-TW"/>
          </a:p>
        </p:txBody>
      </p:sp>
      <p:sp>
        <p:nvSpPr>
          <p:cNvPr id="528386" name="Rectangle 2"/>
          <p:cNvSpPr>
            <a:spLocks noGrp="1" noRot="1" noChangeAspect="1" noChangeArrowheads="1" noTextEdit="1"/>
          </p:cNvSpPr>
          <p:nvPr>
            <p:ph type="sldImg"/>
          </p:nvPr>
        </p:nvSpPr>
        <p:spPr>
          <a:xfrm>
            <a:off x="992188" y="768350"/>
            <a:ext cx="5114925" cy="3836988"/>
          </a:xfrm>
          <a:ln/>
        </p:spPr>
      </p:sp>
      <p:sp>
        <p:nvSpPr>
          <p:cNvPr id="52838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39F0B5-273C-42AE-B997-98B9ECC3C70A}" type="slidenum">
              <a:rPr lang="zh-TW" altLang="en-US"/>
              <a:pPr/>
              <a:t>13</a:t>
            </a:fld>
            <a:endParaRPr lang="en-US" altLang="zh-TW"/>
          </a:p>
        </p:txBody>
      </p:sp>
      <p:sp>
        <p:nvSpPr>
          <p:cNvPr id="502786" name="Rectangle 2"/>
          <p:cNvSpPr>
            <a:spLocks noGrp="1" noRot="1" noChangeAspect="1" noChangeArrowheads="1" noTextEdit="1"/>
          </p:cNvSpPr>
          <p:nvPr>
            <p:ph type="sldImg"/>
          </p:nvPr>
        </p:nvSpPr>
        <p:spPr>
          <a:xfrm>
            <a:off x="992188" y="768350"/>
            <a:ext cx="5116512" cy="3836988"/>
          </a:xfrm>
          <a:ln/>
        </p:spPr>
      </p:sp>
      <p:sp>
        <p:nvSpPr>
          <p:cNvPr id="50278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251D28-E649-428B-8180-66AEEB443947}" type="slidenum">
              <a:rPr lang="zh-TW" altLang="en-US"/>
              <a:pPr/>
              <a:t>14</a:t>
            </a:fld>
            <a:endParaRPr lang="en-US" altLang="zh-TW"/>
          </a:p>
        </p:txBody>
      </p:sp>
      <p:sp>
        <p:nvSpPr>
          <p:cNvPr id="529410" name="Rectangle 2"/>
          <p:cNvSpPr>
            <a:spLocks noGrp="1" noRot="1" noChangeAspect="1" noChangeArrowheads="1" noTextEdit="1"/>
          </p:cNvSpPr>
          <p:nvPr>
            <p:ph type="sldImg"/>
          </p:nvPr>
        </p:nvSpPr>
        <p:spPr>
          <a:xfrm>
            <a:off x="992188" y="768350"/>
            <a:ext cx="5114925" cy="3836988"/>
          </a:xfrm>
          <a:ln/>
        </p:spPr>
      </p:sp>
      <p:sp>
        <p:nvSpPr>
          <p:cNvPr id="52941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E21756-3D81-473D-A4C7-47A33866FC9C}" type="slidenum">
              <a:rPr lang="zh-TW" altLang="en-US"/>
              <a:pPr/>
              <a:t>15</a:t>
            </a:fld>
            <a:endParaRPr lang="en-US" altLang="zh-TW"/>
          </a:p>
        </p:txBody>
      </p:sp>
      <p:sp>
        <p:nvSpPr>
          <p:cNvPr id="515074" name="Rectangle 2"/>
          <p:cNvSpPr>
            <a:spLocks noGrp="1" noRot="1" noChangeAspect="1" noChangeArrowheads="1" noTextEdit="1"/>
          </p:cNvSpPr>
          <p:nvPr>
            <p:ph type="sldImg"/>
          </p:nvPr>
        </p:nvSpPr>
        <p:spPr>
          <a:xfrm>
            <a:off x="992188" y="768350"/>
            <a:ext cx="5116512" cy="3836988"/>
          </a:xfrm>
          <a:ln/>
        </p:spPr>
      </p:sp>
      <p:sp>
        <p:nvSpPr>
          <p:cNvPr id="51507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38BEE1-BB07-436B-B56C-542A33E51310}" type="slidenum">
              <a:rPr lang="zh-TW" altLang="en-US"/>
              <a:pPr/>
              <a:t>16</a:t>
            </a:fld>
            <a:endParaRPr lang="en-US" altLang="zh-TW"/>
          </a:p>
        </p:txBody>
      </p:sp>
      <p:sp>
        <p:nvSpPr>
          <p:cNvPr id="530434" name="Rectangle 2"/>
          <p:cNvSpPr>
            <a:spLocks noGrp="1" noRot="1" noChangeAspect="1" noChangeArrowheads="1" noTextEdit="1"/>
          </p:cNvSpPr>
          <p:nvPr>
            <p:ph type="sldImg"/>
          </p:nvPr>
        </p:nvSpPr>
        <p:spPr>
          <a:xfrm>
            <a:off x="992188" y="768350"/>
            <a:ext cx="5114925" cy="3836988"/>
          </a:xfrm>
          <a:ln/>
        </p:spPr>
      </p:sp>
      <p:sp>
        <p:nvSpPr>
          <p:cNvPr id="53043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FA37BF-37C0-412A-B2D7-16DDBE96D0EB}" type="slidenum">
              <a:rPr lang="zh-TW" altLang="en-US"/>
              <a:pPr/>
              <a:t>18</a:t>
            </a:fld>
            <a:endParaRPr lang="en-US" altLang="zh-TW"/>
          </a:p>
        </p:txBody>
      </p:sp>
      <p:sp>
        <p:nvSpPr>
          <p:cNvPr id="514050" name="Rectangle 2"/>
          <p:cNvSpPr>
            <a:spLocks noGrp="1" noRot="1" noChangeAspect="1" noChangeArrowheads="1" noTextEdit="1"/>
          </p:cNvSpPr>
          <p:nvPr>
            <p:ph type="sldImg"/>
          </p:nvPr>
        </p:nvSpPr>
        <p:spPr>
          <a:xfrm>
            <a:off x="992188" y="768350"/>
            <a:ext cx="5116512" cy="3836988"/>
          </a:xfrm>
          <a:ln/>
        </p:spPr>
      </p:sp>
      <p:sp>
        <p:nvSpPr>
          <p:cNvPr id="51405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6E9361-F13D-4E0B-9891-561280400B63}" type="slidenum">
              <a:rPr lang="zh-TW" altLang="en-US"/>
              <a:pPr/>
              <a:t>19</a:t>
            </a:fld>
            <a:endParaRPr lang="en-US" altLang="zh-TW"/>
          </a:p>
        </p:txBody>
      </p:sp>
      <p:sp>
        <p:nvSpPr>
          <p:cNvPr id="500738" name="Rectangle 2"/>
          <p:cNvSpPr>
            <a:spLocks noGrp="1" noRot="1" noChangeAspect="1" noChangeArrowheads="1" noTextEdit="1"/>
          </p:cNvSpPr>
          <p:nvPr>
            <p:ph type="sldImg"/>
          </p:nvPr>
        </p:nvSpPr>
        <p:spPr>
          <a:xfrm>
            <a:off x="992188" y="768350"/>
            <a:ext cx="5116512" cy="3836988"/>
          </a:xfrm>
          <a:ln/>
        </p:spPr>
      </p:sp>
      <p:sp>
        <p:nvSpPr>
          <p:cNvPr id="50073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9258F3-3F84-4654-9090-6F140DC2D305}" type="slidenum">
              <a:rPr lang="zh-TW" altLang="en-US"/>
              <a:pPr/>
              <a:t>20</a:t>
            </a:fld>
            <a:endParaRPr lang="en-US" altLang="zh-TW"/>
          </a:p>
        </p:txBody>
      </p:sp>
      <p:sp>
        <p:nvSpPr>
          <p:cNvPr id="252930" name="Rectangle 2"/>
          <p:cNvSpPr>
            <a:spLocks noGrp="1" noRot="1" noChangeAspect="1" noChangeArrowheads="1" noTextEdit="1"/>
          </p:cNvSpPr>
          <p:nvPr>
            <p:ph type="sldImg"/>
          </p:nvPr>
        </p:nvSpPr>
        <p:spPr>
          <a:xfrm>
            <a:off x="992188" y="768350"/>
            <a:ext cx="5116512" cy="3836988"/>
          </a:xfrm>
          <a:ln/>
        </p:spPr>
      </p:sp>
      <p:sp>
        <p:nvSpPr>
          <p:cNvPr id="25293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AC8B40-8ECA-4C33-ABD5-39756AC41887}" type="slidenum">
              <a:rPr lang="zh-TW" altLang="en-US"/>
              <a:pPr/>
              <a:t>21</a:t>
            </a:fld>
            <a:endParaRPr lang="en-US" altLang="zh-TW"/>
          </a:p>
        </p:txBody>
      </p:sp>
      <p:sp>
        <p:nvSpPr>
          <p:cNvPr id="534530" name="Rectangle 2"/>
          <p:cNvSpPr>
            <a:spLocks noGrp="1" noRot="1" noChangeAspect="1" noChangeArrowheads="1" noTextEdit="1"/>
          </p:cNvSpPr>
          <p:nvPr>
            <p:ph type="sldImg"/>
          </p:nvPr>
        </p:nvSpPr>
        <p:spPr>
          <a:xfrm>
            <a:off x="992188" y="768350"/>
            <a:ext cx="5114925" cy="3836988"/>
          </a:xfrm>
          <a:ln/>
        </p:spPr>
      </p:sp>
      <p:sp>
        <p:nvSpPr>
          <p:cNvPr id="53453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6823C62-F689-4BDF-945A-9260048D94D8}" type="slidenum">
              <a:rPr lang="zh-TW" altLang="en-US"/>
              <a:pPr/>
              <a:t>22</a:t>
            </a:fld>
            <a:endParaRPr lang="en-US" altLang="zh-TW"/>
          </a:p>
        </p:txBody>
      </p:sp>
      <p:sp>
        <p:nvSpPr>
          <p:cNvPr id="576514" name="Rectangle 2"/>
          <p:cNvSpPr>
            <a:spLocks noGrp="1" noRot="1" noChangeAspect="1" noChangeArrowheads="1" noTextEdit="1"/>
          </p:cNvSpPr>
          <p:nvPr>
            <p:ph type="sldImg"/>
          </p:nvPr>
        </p:nvSpPr>
        <p:spPr>
          <a:xfrm>
            <a:off x="992188" y="768350"/>
            <a:ext cx="5114925" cy="3836988"/>
          </a:xfrm>
          <a:ln/>
        </p:spPr>
      </p:sp>
      <p:sp>
        <p:nvSpPr>
          <p:cNvPr id="57651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0D4AD3-6E4A-4DB5-9339-C08CFD079BF1}" type="slidenum">
              <a:rPr lang="zh-TW" altLang="en-US"/>
              <a:pPr/>
              <a:t>23</a:t>
            </a:fld>
            <a:endParaRPr lang="en-US" altLang="zh-TW"/>
          </a:p>
        </p:txBody>
      </p:sp>
      <p:sp>
        <p:nvSpPr>
          <p:cNvPr id="535554" name="Rectangle 2"/>
          <p:cNvSpPr>
            <a:spLocks noGrp="1" noRot="1" noChangeAspect="1" noChangeArrowheads="1" noTextEdit="1"/>
          </p:cNvSpPr>
          <p:nvPr>
            <p:ph type="sldImg"/>
          </p:nvPr>
        </p:nvSpPr>
        <p:spPr>
          <a:xfrm>
            <a:off x="992188" y="768350"/>
            <a:ext cx="5114925" cy="3836988"/>
          </a:xfrm>
          <a:ln/>
        </p:spPr>
      </p:sp>
      <p:sp>
        <p:nvSpPr>
          <p:cNvPr id="53555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EDE9D6-CEAC-4064-9D91-FEAA5EEBDC40}" type="slidenum">
              <a:rPr lang="zh-TW" altLang="en-US"/>
              <a:pPr/>
              <a:t>24</a:t>
            </a:fld>
            <a:endParaRPr lang="en-US" altLang="zh-TW"/>
          </a:p>
        </p:txBody>
      </p:sp>
      <p:sp>
        <p:nvSpPr>
          <p:cNvPr id="516098" name="Rectangle 2"/>
          <p:cNvSpPr>
            <a:spLocks noGrp="1" noRot="1" noChangeAspect="1" noChangeArrowheads="1" noTextEdit="1"/>
          </p:cNvSpPr>
          <p:nvPr>
            <p:ph type="sldImg"/>
          </p:nvPr>
        </p:nvSpPr>
        <p:spPr>
          <a:xfrm>
            <a:off x="992188" y="768350"/>
            <a:ext cx="5116512" cy="3836988"/>
          </a:xfrm>
          <a:ln/>
        </p:spPr>
      </p:sp>
      <p:sp>
        <p:nvSpPr>
          <p:cNvPr id="51609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77B68B-4387-49A1-82C4-A755EABB0ABB}" type="slidenum">
              <a:rPr lang="zh-TW" altLang="en-US"/>
              <a:pPr/>
              <a:t>25</a:t>
            </a:fld>
            <a:endParaRPr lang="en-US" altLang="zh-TW"/>
          </a:p>
        </p:txBody>
      </p:sp>
      <p:sp>
        <p:nvSpPr>
          <p:cNvPr id="517122" name="Rectangle 2"/>
          <p:cNvSpPr>
            <a:spLocks noGrp="1" noRot="1" noChangeAspect="1" noChangeArrowheads="1" noTextEdit="1"/>
          </p:cNvSpPr>
          <p:nvPr>
            <p:ph type="sldImg"/>
          </p:nvPr>
        </p:nvSpPr>
        <p:spPr>
          <a:xfrm>
            <a:off x="992188" y="768350"/>
            <a:ext cx="5116512" cy="3836988"/>
          </a:xfrm>
          <a:ln/>
        </p:spPr>
      </p:sp>
      <p:sp>
        <p:nvSpPr>
          <p:cNvPr id="51712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424212-3652-40B2-8D8D-F0649037D634}" type="slidenum">
              <a:rPr lang="zh-TW" altLang="en-US"/>
              <a:pPr/>
              <a:t>26</a:t>
            </a:fld>
            <a:endParaRPr lang="en-US" altLang="zh-TW"/>
          </a:p>
        </p:txBody>
      </p:sp>
      <p:sp>
        <p:nvSpPr>
          <p:cNvPr id="531458" name="Rectangle 2"/>
          <p:cNvSpPr>
            <a:spLocks noGrp="1" noRot="1" noChangeAspect="1" noChangeArrowheads="1" noTextEdit="1"/>
          </p:cNvSpPr>
          <p:nvPr>
            <p:ph type="sldImg"/>
          </p:nvPr>
        </p:nvSpPr>
        <p:spPr>
          <a:xfrm>
            <a:off x="992188" y="768350"/>
            <a:ext cx="5114925" cy="3836988"/>
          </a:xfrm>
          <a:ln/>
        </p:spPr>
      </p:sp>
      <p:sp>
        <p:nvSpPr>
          <p:cNvPr id="53145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2C3CE2-63A7-45E2-AA07-D96AA2CFAF27}" type="slidenum">
              <a:rPr lang="zh-TW" altLang="en-US"/>
              <a:pPr/>
              <a:t>27</a:t>
            </a:fld>
            <a:endParaRPr lang="en-US" altLang="zh-TW"/>
          </a:p>
        </p:txBody>
      </p:sp>
      <p:sp>
        <p:nvSpPr>
          <p:cNvPr id="302082" name="Rectangle 2"/>
          <p:cNvSpPr>
            <a:spLocks noGrp="1" noRot="1" noChangeAspect="1" noChangeArrowheads="1" noTextEdit="1"/>
          </p:cNvSpPr>
          <p:nvPr>
            <p:ph type="sldImg"/>
          </p:nvPr>
        </p:nvSpPr>
        <p:spPr>
          <a:xfrm>
            <a:off x="992188" y="768350"/>
            <a:ext cx="5116512" cy="3836988"/>
          </a:xfrm>
          <a:ln/>
        </p:spPr>
      </p:sp>
      <p:sp>
        <p:nvSpPr>
          <p:cNvPr id="30208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8D91E5-34E4-434B-A655-F81DE49F424D}" type="slidenum">
              <a:rPr lang="zh-TW" altLang="en-US"/>
              <a:pPr/>
              <a:t>28</a:t>
            </a:fld>
            <a:endParaRPr lang="en-US" altLang="zh-TW"/>
          </a:p>
        </p:txBody>
      </p:sp>
      <p:sp>
        <p:nvSpPr>
          <p:cNvPr id="532482" name="Rectangle 2"/>
          <p:cNvSpPr>
            <a:spLocks noGrp="1" noRot="1" noChangeAspect="1" noChangeArrowheads="1" noTextEdit="1"/>
          </p:cNvSpPr>
          <p:nvPr>
            <p:ph type="sldImg"/>
          </p:nvPr>
        </p:nvSpPr>
        <p:spPr>
          <a:xfrm>
            <a:off x="992188" y="768350"/>
            <a:ext cx="5114925" cy="3836988"/>
          </a:xfrm>
          <a:ln/>
        </p:spPr>
      </p:sp>
      <p:sp>
        <p:nvSpPr>
          <p:cNvPr id="53248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5E2D8A-D11F-4546-86FF-36DF4E3872EF}" type="slidenum">
              <a:rPr lang="zh-TW" altLang="en-US"/>
              <a:pPr/>
              <a:t>29</a:t>
            </a:fld>
            <a:endParaRPr lang="en-US" altLang="zh-TW"/>
          </a:p>
        </p:txBody>
      </p:sp>
      <p:sp>
        <p:nvSpPr>
          <p:cNvPr id="438274" name="Rectangle 2"/>
          <p:cNvSpPr>
            <a:spLocks noGrp="1" noRot="1" noChangeAspect="1" noChangeArrowheads="1" noTextEdit="1"/>
          </p:cNvSpPr>
          <p:nvPr>
            <p:ph type="sldImg"/>
          </p:nvPr>
        </p:nvSpPr>
        <p:spPr>
          <a:xfrm>
            <a:off x="992188" y="768350"/>
            <a:ext cx="5116512" cy="3836988"/>
          </a:xfrm>
          <a:ln/>
        </p:spPr>
      </p:sp>
      <p:sp>
        <p:nvSpPr>
          <p:cNvPr id="43827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20DA2D3-9612-45DC-85E4-59359BF84CD9}" type="slidenum">
              <a:rPr lang="zh-TW" altLang="en-US"/>
              <a:pPr/>
              <a:t>30</a:t>
            </a:fld>
            <a:endParaRPr lang="en-US" altLang="zh-TW"/>
          </a:p>
        </p:txBody>
      </p:sp>
      <p:sp>
        <p:nvSpPr>
          <p:cNvPr id="533506" name="Rectangle 2"/>
          <p:cNvSpPr>
            <a:spLocks noGrp="1" noRot="1" noChangeAspect="1" noChangeArrowheads="1" noTextEdit="1"/>
          </p:cNvSpPr>
          <p:nvPr>
            <p:ph type="sldImg"/>
          </p:nvPr>
        </p:nvSpPr>
        <p:spPr>
          <a:xfrm>
            <a:off x="992188" y="768350"/>
            <a:ext cx="5114925" cy="3836988"/>
          </a:xfrm>
          <a:ln/>
        </p:spPr>
      </p:sp>
      <p:sp>
        <p:nvSpPr>
          <p:cNvPr id="53350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86B5BA-1AF4-4867-B3A4-3C1BD83C995B}" type="slidenum">
              <a:rPr lang="zh-TW" altLang="en-US"/>
              <a:pPr/>
              <a:t>31</a:t>
            </a:fld>
            <a:endParaRPr lang="en-US" altLang="zh-TW"/>
          </a:p>
        </p:txBody>
      </p:sp>
      <p:sp>
        <p:nvSpPr>
          <p:cNvPr id="536578" name="Rectangle 2"/>
          <p:cNvSpPr>
            <a:spLocks noGrp="1" noRot="1" noChangeAspect="1" noChangeArrowheads="1" noTextEdit="1"/>
          </p:cNvSpPr>
          <p:nvPr>
            <p:ph type="sldImg"/>
          </p:nvPr>
        </p:nvSpPr>
        <p:spPr>
          <a:xfrm>
            <a:off x="992188" y="768350"/>
            <a:ext cx="5114925" cy="3836988"/>
          </a:xfrm>
          <a:ln/>
        </p:spPr>
      </p:sp>
      <p:sp>
        <p:nvSpPr>
          <p:cNvPr id="53657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162A12-084E-48D0-BFE6-4C0E4A905DFC}" type="slidenum">
              <a:rPr lang="zh-TW" altLang="en-US"/>
              <a:pPr/>
              <a:t>32</a:t>
            </a:fld>
            <a:endParaRPr lang="en-US" altLang="zh-TW"/>
          </a:p>
        </p:txBody>
      </p:sp>
      <p:sp>
        <p:nvSpPr>
          <p:cNvPr id="301058" name="Rectangle 2"/>
          <p:cNvSpPr>
            <a:spLocks noGrp="1" noRot="1" noChangeAspect="1" noChangeArrowheads="1" noTextEdit="1"/>
          </p:cNvSpPr>
          <p:nvPr>
            <p:ph type="sldImg"/>
          </p:nvPr>
        </p:nvSpPr>
        <p:spPr>
          <a:xfrm>
            <a:off x="992188" y="768350"/>
            <a:ext cx="5116512" cy="3836988"/>
          </a:xfrm>
          <a:ln/>
        </p:spPr>
      </p:sp>
      <p:sp>
        <p:nvSpPr>
          <p:cNvPr id="30105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596068-1E64-453E-B377-B5B760963A82}" type="slidenum">
              <a:rPr lang="zh-TW" altLang="en-US"/>
              <a:pPr/>
              <a:t>33</a:t>
            </a:fld>
            <a:endParaRPr lang="en-US" altLang="zh-TW"/>
          </a:p>
        </p:txBody>
      </p:sp>
      <p:sp>
        <p:nvSpPr>
          <p:cNvPr id="507906" name="Rectangle 2"/>
          <p:cNvSpPr>
            <a:spLocks noGrp="1" noRot="1" noChangeAspect="1" noChangeArrowheads="1" noTextEdit="1"/>
          </p:cNvSpPr>
          <p:nvPr>
            <p:ph type="sldImg"/>
          </p:nvPr>
        </p:nvSpPr>
        <p:spPr>
          <a:xfrm>
            <a:off x="992188" y="768350"/>
            <a:ext cx="5116512" cy="3836988"/>
          </a:xfrm>
          <a:ln/>
        </p:spPr>
      </p:sp>
      <p:sp>
        <p:nvSpPr>
          <p:cNvPr id="50790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021BDE-F949-45D6-A88F-B83FE382E20A}" type="slidenum">
              <a:rPr lang="zh-TW" altLang="en-US"/>
              <a:pPr/>
              <a:t>34</a:t>
            </a:fld>
            <a:endParaRPr lang="en-US" altLang="zh-TW"/>
          </a:p>
        </p:txBody>
      </p:sp>
      <p:sp>
        <p:nvSpPr>
          <p:cNvPr id="538626" name="Rectangle 2"/>
          <p:cNvSpPr>
            <a:spLocks noGrp="1" noRot="1" noChangeAspect="1" noChangeArrowheads="1" noTextEdit="1"/>
          </p:cNvSpPr>
          <p:nvPr>
            <p:ph type="sldImg"/>
          </p:nvPr>
        </p:nvSpPr>
        <p:spPr>
          <a:xfrm>
            <a:off x="992188" y="768350"/>
            <a:ext cx="5114925" cy="3836988"/>
          </a:xfrm>
          <a:ln/>
        </p:spPr>
      </p:sp>
      <p:sp>
        <p:nvSpPr>
          <p:cNvPr id="53862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478693-F868-4B26-AC4F-57AB69141F3F}" type="slidenum">
              <a:rPr lang="zh-TW" altLang="en-US"/>
              <a:pPr/>
              <a:t>35</a:t>
            </a:fld>
            <a:endParaRPr lang="en-US" altLang="zh-TW"/>
          </a:p>
        </p:txBody>
      </p:sp>
      <p:sp>
        <p:nvSpPr>
          <p:cNvPr id="505858" name="Rectangle 2"/>
          <p:cNvSpPr>
            <a:spLocks noGrp="1" noRot="1" noChangeAspect="1" noChangeArrowheads="1" noTextEdit="1"/>
          </p:cNvSpPr>
          <p:nvPr>
            <p:ph type="sldImg"/>
          </p:nvPr>
        </p:nvSpPr>
        <p:spPr>
          <a:xfrm>
            <a:off x="992188" y="768350"/>
            <a:ext cx="5116512" cy="3836988"/>
          </a:xfrm>
          <a:ln/>
        </p:spPr>
      </p:sp>
      <p:sp>
        <p:nvSpPr>
          <p:cNvPr id="50585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504142-CC8C-433D-A368-EAF8C5AE3734}" type="slidenum">
              <a:rPr lang="zh-TW" altLang="en-US"/>
              <a:pPr/>
              <a:t>36</a:t>
            </a:fld>
            <a:endParaRPr lang="en-US" altLang="zh-TW"/>
          </a:p>
        </p:txBody>
      </p:sp>
      <p:sp>
        <p:nvSpPr>
          <p:cNvPr id="506882" name="Rectangle 2"/>
          <p:cNvSpPr>
            <a:spLocks noGrp="1" noRot="1" noChangeAspect="1" noChangeArrowheads="1" noTextEdit="1"/>
          </p:cNvSpPr>
          <p:nvPr>
            <p:ph type="sldImg"/>
          </p:nvPr>
        </p:nvSpPr>
        <p:spPr>
          <a:xfrm>
            <a:off x="992188" y="768350"/>
            <a:ext cx="5116512" cy="3836988"/>
          </a:xfrm>
          <a:ln/>
        </p:spPr>
      </p:sp>
      <p:sp>
        <p:nvSpPr>
          <p:cNvPr id="50688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B57DD-1916-496B-B32B-2E5F0BA9BD16}" type="slidenum">
              <a:rPr lang="zh-TW" altLang="en-US"/>
              <a:pPr/>
              <a:t>37</a:t>
            </a:fld>
            <a:endParaRPr lang="en-US" altLang="zh-TW"/>
          </a:p>
        </p:txBody>
      </p:sp>
      <p:sp>
        <p:nvSpPr>
          <p:cNvPr id="450562" name="Rectangle 2"/>
          <p:cNvSpPr>
            <a:spLocks noGrp="1" noRot="1" noChangeAspect="1" noChangeArrowheads="1" noTextEdit="1"/>
          </p:cNvSpPr>
          <p:nvPr>
            <p:ph type="sldImg"/>
          </p:nvPr>
        </p:nvSpPr>
        <p:spPr>
          <a:xfrm>
            <a:off x="992188" y="768350"/>
            <a:ext cx="5116512" cy="3836988"/>
          </a:xfrm>
          <a:ln/>
        </p:spPr>
      </p:sp>
      <p:sp>
        <p:nvSpPr>
          <p:cNvPr id="45056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D42E50-8A30-44F9-8CD5-A7D30E9C51D2}" type="slidenum">
              <a:rPr lang="zh-TW" altLang="en-US"/>
              <a:pPr/>
              <a:t>38</a:t>
            </a:fld>
            <a:endParaRPr lang="en-US" altLang="zh-TW"/>
          </a:p>
        </p:txBody>
      </p:sp>
      <p:sp>
        <p:nvSpPr>
          <p:cNvPr id="539650" name="Rectangle 2"/>
          <p:cNvSpPr>
            <a:spLocks noGrp="1" noRot="1" noChangeAspect="1" noChangeArrowheads="1" noTextEdit="1"/>
          </p:cNvSpPr>
          <p:nvPr>
            <p:ph type="sldImg"/>
          </p:nvPr>
        </p:nvSpPr>
        <p:spPr>
          <a:xfrm>
            <a:off x="992188" y="768350"/>
            <a:ext cx="5114925" cy="3836988"/>
          </a:xfrm>
          <a:ln/>
        </p:spPr>
      </p:sp>
      <p:sp>
        <p:nvSpPr>
          <p:cNvPr id="53965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365926-3D28-4C9B-9116-3CD9750CFA4C}" type="slidenum">
              <a:rPr lang="zh-TW" altLang="en-US"/>
              <a:pPr/>
              <a:t>39</a:t>
            </a:fld>
            <a:endParaRPr lang="en-US" altLang="zh-TW"/>
          </a:p>
        </p:txBody>
      </p:sp>
      <p:sp>
        <p:nvSpPr>
          <p:cNvPr id="553986" name="Rectangle 2"/>
          <p:cNvSpPr>
            <a:spLocks noGrp="1" noRot="1" noChangeAspect="1" noChangeArrowheads="1" noTextEdit="1"/>
          </p:cNvSpPr>
          <p:nvPr>
            <p:ph type="sldImg"/>
          </p:nvPr>
        </p:nvSpPr>
        <p:spPr>
          <a:xfrm>
            <a:off x="992188" y="768350"/>
            <a:ext cx="5116512" cy="3836988"/>
          </a:xfrm>
          <a:ln/>
        </p:spPr>
      </p:sp>
      <p:sp>
        <p:nvSpPr>
          <p:cNvPr id="55398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01D85F-67BB-4B7F-A758-BFB6FFB07F02}" type="slidenum">
              <a:rPr lang="zh-TW" altLang="en-US"/>
              <a:pPr/>
              <a:t>40</a:t>
            </a:fld>
            <a:endParaRPr lang="en-US" altLang="zh-TW"/>
          </a:p>
        </p:txBody>
      </p:sp>
      <p:sp>
        <p:nvSpPr>
          <p:cNvPr id="556034" name="Rectangle 2"/>
          <p:cNvSpPr>
            <a:spLocks noGrp="1" noRot="1" noChangeAspect="1" noChangeArrowheads="1" noTextEdit="1"/>
          </p:cNvSpPr>
          <p:nvPr>
            <p:ph type="sldImg"/>
          </p:nvPr>
        </p:nvSpPr>
        <p:spPr>
          <a:xfrm>
            <a:off x="992188" y="768350"/>
            <a:ext cx="5116512" cy="3836988"/>
          </a:xfrm>
          <a:ln/>
        </p:spPr>
      </p:sp>
      <p:sp>
        <p:nvSpPr>
          <p:cNvPr id="55603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108C79-5CBD-4D72-9825-564A85CC8DAA}" type="slidenum">
              <a:rPr lang="zh-TW" altLang="en-US"/>
              <a:pPr/>
              <a:t>41</a:t>
            </a:fld>
            <a:endParaRPr lang="en-US" altLang="zh-TW"/>
          </a:p>
        </p:txBody>
      </p:sp>
      <p:sp>
        <p:nvSpPr>
          <p:cNvPr id="305154" name="Rectangle 2"/>
          <p:cNvSpPr>
            <a:spLocks noGrp="1" noRot="1" noChangeAspect="1" noChangeArrowheads="1" noTextEdit="1"/>
          </p:cNvSpPr>
          <p:nvPr>
            <p:ph type="sldImg"/>
          </p:nvPr>
        </p:nvSpPr>
        <p:spPr>
          <a:xfrm>
            <a:off x="992188" y="768350"/>
            <a:ext cx="5116512" cy="3836988"/>
          </a:xfrm>
          <a:ln/>
        </p:spPr>
      </p:sp>
      <p:sp>
        <p:nvSpPr>
          <p:cNvPr id="30515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53CC64-D50D-497F-8FCD-E7148A2B4C1B}" type="slidenum">
              <a:rPr lang="zh-TW" altLang="en-US"/>
              <a:pPr/>
              <a:t>42</a:t>
            </a:fld>
            <a:endParaRPr lang="en-US" altLang="zh-TW"/>
          </a:p>
        </p:txBody>
      </p:sp>
      <p:sp>
        <p:nvSpPr>
          <p:cNvPr id="540674" name="Rectangle 2"/>
          <p:cNvSpPr>
            <a:spLocks noGrp="1" noRot="1" noChangeAspect="1" noChangeArrowheads="1" noTextEdit="1"/>
          </p:cNvSpPr>
          <p:nvPr>
            <p:ph type="sldImg"/>
          </p:nvPr>
        </p:nvSpPr>
        <p:spPr>
          <a:xfrm>
            <a:off x="992188" y="768350"/>
            <a:ext cx="5114925" cy="3836988"/>
          </a:xfrm>
          <a:ln/>
        </p:spPr>
      </p:sp>
      <p:sp>
        <p:nvSpPr>
          <p:cNvPr id="54067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EBF084B-5FBE-440B-9A71-EB9DDC72B740}" type="slidenum">
              <a:rPr lang="zh-TW" altLang="en-US"/>
              <a:pPr/>
              <a:t>43</a:t>
            </a:fld>
            <a:endParaRPr lang="en-US" altLang="zh-TW"/>
          </a:p>
        </p:txBody>
      </p:sp>
      <p:sp>
        <p:nvSpPr>
          <p:cNvPr id="541698" name="Rectangle 2"/>
          <p:cNvSpPr>
            <a:spLocks noGrp="1" noRot="1" noChangeAspect="1" noChangeArrowheads="1" noTextEdit="1"/>
          </p:cNvSpPr>
          <p:nvPr>
            <p:ph type="sldImg"/>
          </p:nvPr>
        </p:nvSpPr>
        <p:spPr>
          <a:xfrm>
            <a:off x="992188" y="768350"/>
            <a:ext cx="5114925" cy="3836988"/>
          </a:xfrm>
          <a:ln/>
        </p:spPr>
      </p:sp>
      <p:sp>
        <p:nvSpPr>
          <p:cNvPr id="54169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FE32B97-721D-47EC-9AA5-F8FD9951EC9D}" type="slidenum">
              <a:rPr lang="zh-TW" altLang="en-US"/>
              <a:pPr/>
              <a:t>44</a:t>
            </a:fld>
            <a:endParaRPr lang="en-US" altLang="zh-TW"/>
          </a:p>
        </p:txBody>
      </p:sp>
      <p:sp>
        <p:nvSpPr>
          <p:cNvPr id="509954" name="Rectangle 2"/>
          <p:cNvSpPr>
            <a:spLocks noGrp="1" noRot="1" noChangeAspect="1" noChangeArrowheads="1" noTextEdit="1"/>
          </p:cNvSpPr>
          <p:nvPr>
            <p:ph type="sldImg"/>
          </p:nvPr>
        </p:nvSpPr>
        <p:spPr>
          <a:xfrm>
            <a:off x="992188" y="768350"/>
            <a:ext cx="5116512" cy="3836988"/>
          </a:xfrm>
          <a:ln/>
        </p:spPr>
      </p:sp>
      <p:sp>
        <p:nvSpPr>
          <p:cNvPr id="50995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9955CAC-CFD8-44C8-97DA-B3E911E2773C}" type="slidenum">
              <a:rPr lang="zh-TW" altLang="en-US"/>
              <a:pPr/>
              <a:t>46</a:t>
            </a:fld>
            <a:endParaRPr lang="en-US" altLang="zh-TW"/>
          </a:p>
        </p:txBody>
      </p:sp>
      <p:sp>
        <p:nvSpPr>
          <p:cNvPr id="542722" name="Rectangle 2"/>
          <p:cNvSpPr>
            <a:spLocks noGrp="1" noRot="1" noChangeAspect="1" noChangeArrowheads="1" noTextEdit="1"/>
          </p:cNvSpPr>
          <p:nvPr>
            <p:ph type="sldImg"/>
          </p:nvPr>
        </p:nvSpPr>
        <p:spPr>
          <a:xfrm>
            <a:off x="992188" y="768350"/>
            <a:ext cx="5114925" cy="3836988"/>
          </a:xfrm>
          <a:ln/>
        </p:spPr>
      </p:sp>
      <p:sp>
        <p:nvSpPr>
          <p:cNvPr id="54272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4810F9-DE03-434D-9372-D8B047434A9C}" type="slidenum">
              <a:rPr lang="zh-TW" altLang="en-US"/>
              <a:pPr/>
              <a:t>47</a:t>
            </a:fld>
            <a:endParaRPr lang="en-US" altLang="zh-TW"/>
          </a:p>
        </p:txBody>
      </p:sp>
      <p:sp>
        <p:nvSpPr>
          <p:cNvPr id="306178" name="Rectangle 2"/>
          <p:cNvSpPr>
            <a:spLocks noGrp="1" noRot="1" noChangeAspect="1" noChangeArrowheads="1" noTextEdit="1"/>
          </p:cNvSpPr>
          <p:nvPr>
            <p:ph type="sldImg"/>
          </p:nvPr>
        </p:nvSpPr>
        <p:spPr>
          <a:xfrm>
            <a:off x="992188" y="768350"/>
            <a:ext cx="5116512" cy="3836988"/>
          </a:xfrm>
          <a:ln/>
        </p:spPr>
      </p:sp>
      <p:sp>
        <p:nvSpPr>
          <p:cNvPr id="30617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DCFAAA-24EE-44FF-979F-FDD13703350D}" type="slidenum">
              <a:rPr lang="zh-TW" altLang="en-US"/>
              <a:pPr/>
              <a:t>48</a:t>
            </a:fld>
            <a:endParaRPr lang="en-US" altLang="zh-TW"/>
          </a:p>
        </p:txBody>
      </p:sp>
      <p:sp>
        <p:nvSpPr>
          <p:cNvPr id="543746" name="Rectangle 2"/>
          <p:cNvSpPr>
            <a:spLocks noGrp="1" noRot="1" noChangeAspect="1" noChangeArrowheads="1" noTextEdit="1"/>
          </p:cNvSpPr>
          <p:nvPr>
            <p:ph type="sldImg"/>
          </p:nvPr>
        </p:nvSpPr>
        <p:spPr>
          <a:xfrm>
            <a:off x="992188" y="768350"/>
            <a:ext cx="5114925" cy="3836988"/>
          </a:xfrm>
          <a:ln/>
        </p:spPr>
      </p:sp>
      <p:sp>
        <p:nvSpPr>
          <p:cNvPr id="54374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368690-9B9C-434A-8773-859A22E05BBB}" type="slidenum">
              <a:rPr lang="zh-TW" altLang="en-US"/>
              <a:pPr/>
              <a:t>49</a:t>
            </a:fld>
            <a:endParaRPr lang="en-US" altLang="zh-TW"/>
          </a:p>
        </p:txBody>
      </p:sp>
      <p:sp>
        <p:nvSpPr>
          <p:cNvPr id="544770" name="Rectangle 2"/>
          <p:cNvSpPr>
            <a:spLocks noGrp="1" noRot="1" noChangeAspect="1" noChangeArrowheads="1" noTextEdit="1"/>
          </p:cNvSpPr>
          <p:nvPr>
            <p:ph type="sldImg"/>
          </p:nvPr>
        </p:nvSpPr>
        <p:spPr>
          <a:xfrm>
            <a:off x="992188" y="768350"/>
            <a:ext cx="5114925" cy="3836988"/>
          </a:xfrm>
          <a:ln/>
        </p:spPr>
      </p:sp>
      <p:sp>
        <p:nvSpPr>
          <p:cNvPr id="54477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6B923E-2222-40E2-A3B4-4DADD3CF1E58}" type="slidenum">
              <a:rPr lang="zh-TW" altLang="en-US"/>
              <a:pPr/>
              <a:t>50</a:t>
            </a:fld>
            <a:endParaRPr lang="en-US" altLang="zh-TW"/>
          </a:p>
        </p:txBody>
      </p:sp>
      <p:sp>
        <p:nvSpPr>
          <p:cNvPr id="307202" name="Rectangle 2"/>
          <p:cNvSpPr>
            <a:spLocks noGrp="1" noRot="1" noChangeAspect="1" noChangeArrowheads="1" noTextEdit="1"/>
          </p:cNvSpPr>
          <p:nvPr>
            <p:ph type="sldImg"/>
          </p:nvPr>
        </p:nvSpPr>
        <p:spPr>
          <a:xfrm>
            <a:off x="992188" y="768350"/>
            <a:ext cx="5116512" cy="3836988"/>
          </a:xfrm>
          <a:ln/>
        </p:spPr>
      </p:sp>
      <p:sp>
        <p:nvSpPr>
          <p:cNvPr id="30720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A1110F-A7A4-41E4-978A-2DE3AA6A956F}" type="slidenum">
              <a:rPr lang="zh-TW" altLang="en-US"/>
              <a:pPr/>
              <a:t>51</a:t>
            </a:fld>
            <a:endParaRPr lang="en-US" altLang="zh-TW"/>
          </a:p>
        </p:txBody>
      </p:sp>
      <p:sp>
        <p:nvSpPr>
          <p:cNvPr id="691202" name="Rectangle 2"/>
          <p:cNvSpPr>
            <a:spLocks noGrp="1" noRot="1" noChangeAspect="1" noChangeArrowheads="1" noTextEdit="1"/>
          </p:cNvSpPr>
          <p:nvPr>
            <p:ph type="sldImg"/>
          </p:nvPr>
        </p:nvSpPr>
        <p:spPr>
          <a:xfrm>
            <a:off x="992188" y="768350"/>
            <a:ext cx="5114925" cy="3836988"/>
          </a:xfrm>
          <a:ln/>
        </p:spPr>
      </p:sp>
      <p:sp>
        <p:nvSpPr>
          <p:cNvPr id="691203" name="Rectangle 3"/>
          <p:cNvSpPr>
            <a:spLocks noGrp="1" noChangeArrowheads="1"/>
          </p:cNvSpPr>
          <p:nvPr>
            <p:ph type="body" idx="1"/>
          </p:nvPr>
        </p:nvSpPr>
        <p:spPr>
          <a:xfrm>
            <a:off x="710610" y="4862113"/>
            <a:ext cx="5678083" cy="4606123"/>
          </a:xfrm>
        </p:spPr>
        <p:txBody>
          <a:bodyPr/>
          <a:lstStyle/>
          <a:p>
            <a:r>
              <a:rPr lang="en-US" altLang="zh-TW"/>
              <a:t>Arrival time depends on the velocity.</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D8A884B-B8F4-4A6E-B8F7-EACD9816A24A}" type="slidenum">
              <a:rPr lang="zh-TW" altLang="en-US"/>
              <a:pPr/>
              <a:t>52</a:t>
            </a:fld>
            <a:endParaRPr lang="en-US" altLang="zh-TW"/>
          </a:p>
        </p:txBody>
      </p:sp>
      <p:sp>
        <p:nvSpPr>
          <p:cNvPr id="693250" name="Rectangle 2"/>
          <p:cNvSpPr>
            <a:spLocks noGrp="1" noRot="1" noChangeAspect="1" noChangeArrowheads="1" noTextEdit="1"/>
          </p:cNvSpPr>
          <p:nvPr>
            <p:ph type="sldImg"/>
          </p:nvPr>
        </p:nvSpPr>
        <p:spPr>
          <a:xfrm>
            <a:off x="992188" y="768350"/>
            <a:ext cx="5114925" cy="3836988"/>
          </a:xfrm>
          <a:ln/>
        </p:spPr>
      </p:sp>
      <p:sp>
        <p:nvSpPr>
          <p:cNvPr id="693251" name="Rectangle 3"/>
          <p:cNvSpPr>
            <a:spLocks noGrp="1" noChangeArrowheads="1"/>
          </p:cNvSpPr>
          <p:nvPr>
            <p:ph type="body" idx="1"/>
          </p:nvPr>
        </p:nvSpPr>
        <p:spPr>
          <a:xfrm>
            <a:off x="710610" y="4862113"/>
            <a:ext cx="5678083" cy="4606123"/>
          </a:xfrm>
        </p:spPr>
        <p:txBody>
          <a:bodyPr/>
          <a:lstStyle/>
          <a:p>
            <a:endParaRPr lang="zh-TW"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23573C-4ACB-42E1-8457-1EDF2DF9D754}" type="slidenum">
              <a:rPr lang="zh-TW" altLang="en-US"/>
              <a:pPr/>
              <a:t>53</a:t>
            </a:fld>
            <a:endParaRPr lang="en-US" altLang="zh-TW"/>
          </a:p>
        </p:txBody>
      </p:sp>
      <p:sp>
        <p:nvSpPr>
          <p:cNvPr id="545794" name="Rectangle 2"/>
          <p:cNvSpPr>
            <a:spLocks noGrp="1" noRot="1" noChangeAspect="1" noChangeArrowheads="1" noTextEdit="1"/>
          </p:cNvSpPr>
          <p:nvPr>
            <p:ph type="sldImg"/>
          </p:nvPr>
        </p:nvSpPr>
        <p:spPr>
          <a:xfrm>
            <a:off x="992188" y="768350"/>
            <a:ext cx="5114925" cy="3836988"/>
          </a:xfrm>
          <a:ln/>
        </p:spPr>
      </p:sp>
      <p:sp>
        <p:nvSpPr>
          <p:cNvPr id="54579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A33280-CB1D-4CDE-84E0-055009AEAFE1}" type="slidenum">
              <a:rPr lang="zh-TW" altLang="en-US"/>
              <a:pPr/>
              <a:t>54</a:t>
            </a:fld>
            <a:endParaRPr lang="en-US" altLang="zh-TW"/>
          </a:p>
        </p:txBody>
      </p:sp>
      <p:sp>
        <p:nvSpPr>
          <p:cNvPr id="311298" name="Rectangle 2"/>
          <p:cNvSpPr>
            <a:spLocks noGrp="1" noRot="1" noChangeAspect="1" noChangeArrowheads="1" noTextEdit="1"/>
          </p:cNvSpPr>
          <p:nvPr>
            <p:ph type="sldImg"/>
          </p:nvPr>
        </p:nvSpPr>
        <p:spPr>
          <a:xfrm>
            <a:off x="992188" y="768350"/>
            <a:ext cx="5116512" cy="3836988"/>
          </a:xfrm>
          <a:ln/>
        </p:spPr>
      </p:sp>
      <p:sp>
        <p:nvSpPr>
          <p:cNvPr id="31129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0A4816-27EE-44E3-86E3-294ABA2D260B}" type="slidenum">
              <a:rPr lang="zh-TW" altLang="en-US"/>
              <a:pPr/>
              <a:t>55</a:t>
            </a:fld>
            <a:endParaRPr lang="en-US" altLang="zh-TW"/>
          </a:p>
        </p:txBody>
      </p:sp>
      <p:sp>
        <p:nvSpPr>
          <p:cNvPr id="315394" name="Rectangle 2"/>
          <p:cNvSpPr>
            <a:spLocks noGrp="1" noRot="1" noChangeAspect="1" noChangeArrowheads="1" noTextEdit="1"/>
          </p:cNvSpPr>
          <p:nvPr>
            <p:ph type="sldImg"/>
          </p:nvPr>
        </p:nvSpPr>
        <p:spPr>
          <a:xfrm>
            <a:off x="992188" y="768350"/>
            <a:ext cx="5116512" cy="3836988"/>
          </a:xfrm>
          <a:ln/>
        </p:spPr>
      </p:sp>
      <p:sp>
        <p:nvSpPr>
          <p:cNvPr id="31539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21DD9F-1984-4492-AB96-DB13BE17E311}" type="slidenum">
              <a:rPr lang="zh-TW" altLang="en-US"/>
              <a:pPr/>
              <a:t>56</a:t>
            </a:fld>
            <a:endParaRPr lang="en-US" altLang="zh-TW"/>
          </a:p>
        </p:txBody>
      </p:sp>
      <p:sp>
        <p:nvSpPr>
          <p:cNvPr id="546818" name="Rectangle 2"/>
          <p:cNvSpPr>
            <a:spLocks noGrp="1" noRot="1" noChangeAspect="1" noChangeArrowheads="1" noTextEdit="1"/>
          </p:cNvSpPr>
          <p:nvPr>
            <p:ph type="sldImg"/>
          </p:nvPr>
        </p:nvSpPr>
        <p:spPr>
          <a:xfrm>
            <a:off x="992188" y="768350"/>
            <a:ext cx="5114925" cy="3836988"/>
          </a:xfrm>
          <a:ln/>
        </p:spPr>
      </p:sp>
      <p:sp>
        <p:nvSpPr>
          <p:cNvPr id="54681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6B479A-923B-4192-9A20-BF9A68CEDA1E}" type="slidenum">
              <a:rPr lang="zh-TW" altLang="en-US"/>
              <a:pPr/>
              <a:t>57</a:t>
            </a:fld>
            <a:endParaRPr lang="en-US" altLang="zh-TW"/>
          </a:p>
        </p:txBody>
      </p:sp>
      <p:sp>
        <p:nvSpPr>
          <p:cNvPr id="547842" name="Rectangle 2"/>
          <p:cNvSpPr>
            <a:spLocks noGrp="1" noRot="1" noChangeAspect="1" noChangeArrowheads="1" noTextEdit="1"/>
          </p:cNvSpPr>
          <p:nvPr>
            <p:ph type="sldImg"/>
          </p:nvPr>
        </p:nvSpPr>
        <p:spPr>
          <a:xfrm>
            <a:off x="992188" y="768350"/>
            <a:ext cx="5114925" cy="3836988"/>
          </a:xfrm>
          <a:ln/>
        </p:spPr>
      </p:sp>
      <p:sp>
        <p:nvSpPr>
          <p:cNvPr id="54784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617625-E978-41DF-8455-1F6000F54E72}" type="slidenum">
              <a:rPr lang="zh-TW" altLang="en-US"/>
              <a:pPr/>
              <a:t>58</a:t>
            </a:fld>
            <a:endParaRPr lang="en-US" altLang="zh-TW"/>
          </a:p>
        </p:txBody>
      </p:sp>
      <p:sp>
        <p:nvSpPr>
          <p:cNvPr id="557058" name="Rectangle 2"/>
          <p:cNvSpPr>
            <a:spLocks noGrp="1" noRot="1" noChangeAspect="1" noChangeArrowheads="1" noTextEdit="1"/>
          </p:cNvSpPr>
          <p:nvPr>
            <p:ph type="sldImg"/>
          </p:nvPr>
        </p:nvSpPr>
        <p:spPr>
          <a:xfrm>
            <a:off x="992188" y="768350"/>
            <a:ext cx="5114925" cy="3836988"/>
          </a:xfrm>
          <a:ln/>
        </p:spPr>
      </p:sp>
      <p:sp>
        <p:nvSpPr>
          <p:cNvPr id="55705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07B42B2-77FD-4FBD-ADB2-E7BDC7158F67}" type="slidenum">
              <a:rPr lang="zh-TW" altLang="en-US"/>
              <a:pPr/>
              <a:t>59</a:t>
            </a:fld>
            <a:endParaRPr lang="en-US" altLang="zh-TW"/>
          </a:p>
        </p:txBody>
      </p:sp>
      <p:sp>
        <p:nvSpPr>
          <p:cNvPr id="559106" name="Rectangle 2"/>
          <p:cNvSpPr>
            <a:spLocks noGrp="1" noRot="1" noChangeAspect="1" noChangeArrowheads="1" noTextEdit="1"/>
          </p:cNvSpPr>
          <p:nvPr>
            <p:ph type="sldImg"/>
          </p:nvPr>
        </p:nvSpPr>
        <p:spPr>
          <a:xfrm>
            <a:off x="992188" y="768350"/>
            <a:ext cx="5114925" cy="3836988"/>
          </a:xfrm>
          <a:ln/>
        </p:spPr>
      </p:sp>
      <p:sp>
        <p:nvSpPr>
          <p:cNvPr id="55910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CBD32F0-D514-4A29-99C8-582747ED5FB9}" type="slidenum">
              <a:rPr lang="zh-TW" altLang="en-US"/>
              <a:pPr/>
              <a:t>60</a:t>
            </a:fld>
            <a:endParaRPr lang="en-US" altLang="zh-TW"/>
          </a:p>
        </p:txBody>
      </p:sp>
      <p:sp>
        <p:nvSpPr>
          <p:cNvPr id="550914" name="Rectangle 2"/>
          <p:cNvSpPr>
            <a:spLocks noGrp="1" noRot="1" noChangeAspect="1" noChangeArrowheads="1" noTextEdit="1"/>
          </p:cNvSpPr>
          <p:nvPr>
            <p:ph type="sldImg"/>
          </p:nvPr>
        </p:nvSpPr>
        <p:spPr>
          <a:xfrm>
            <a:off x="992188" y="768350"/>
            <a:ext cx="5114925" cy="3836988"/>
          </a:xfrm>
          <a:ln/>
        </p:spPr>
      </p:sp>
      <p:sp>
        <p:nvSpPr>
          <p:cNvPr id="55091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AB50D9-4234-42C6-A590-8B492B26BFBA}" type="slidenum">
              <a:rPr lang="zh-TW" altLang="en-US"/>
              <a:pPr/>
              <a:t>61</a:t>
            </a:fld>
            <a:endParaRPr lang="en-US" altLang="zh-TW"/>
          </a:p>
        </p:txBody>
      </p:sp>
      <p:sp>
        <p:nvSpPr>
          <p:cNvPr id="560130" name="Rectangle 2"/>
          <p:cNvSpPr>
            <a:spLocks noGrp="1" noRot="1" noChangeAspect="1" noChangeArrowheads="1" noTextEdit="1"/>
          </p:cNvSpPr>
          <p:nvPr>
            <p:ph type="sldImg"/>
          </p:nvPr>
        </p:nvSpPr>
        <p:spPr>
          <a:xfrm>
            <a:off x="992188" y="768350"/>
            <a:ext cx="5114925" cy="3836988"/>
          </a:xfrm>
          <a:ln/>
        </p:spPr>
      </p:sp>
      <p:sp>
        <p:nvSpPr>
          <p:cNvPr id="56013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400F6B-345E-4A1D-95C4-5B3D4CAA1AD6}" type="slidenum">
              <a:rPr lang="zh-TW" altLang="en-US"/>
              <a:pPr/>
              <a:t>62</a:t>
            </a:fld>
            <a:endParaRPr lang="en-US" altLang="zh-TW"/>
          </a:p>
        </p:txBody>
      </p:sp>
      <p:sp>
        <p:nvSpPr>
          <p:cNvPr id="476162" name="Rectangle 2"/>
          <p:cNvSpPr>
            <a:spLocks noGrp="1" noRot="1" noChangeAspect="1" noChangeArrowheads="1" noTextEdit="1"/>
          </p:cNvSpPr>
          <p:nvPr>
            <p:ph type="sldImg"/>
          </p:nvPr>
        </p:nvSpPr>
        <p:spPr>
          <a:xfrm>
            <a:off x="992188" y="768350"/>
            <a:ext cx="5116512" cy="3836988"/>
          </a:xfrm>
          <a:ln/>
        </p:spPr>
      </p:sp>
      <p:sp>
        <p:nvSpPr>
          <p:cNvPr id="47616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C51F83-703F-4654-8684-5FA5E89A0302}" type="slidenum">
              <a:rPr lang="zh-TW" altLang="en-US"/>
              <a:pPr/>
              <a:t>63</a:t>
            </a:fld>
            <a:endParaRPr lang="en-US" altLang="zh-TW"/>
          </a:p>
        </p:txBody>
      </p:sp>
      <p:sp>
        <p:nvSpPr>
          <p:cNvPr id="561154" name="Rectangle 2"/>
          <p:cNvSpPr>
            <a:spLocks noGrp="1" noRot="1" noChangeAspect="1" noChangeArrowheads="1" noTextEdit="1"/>
          </p:cNvSpPr>
          <p:nvPr>
            <p:ph type="sldImg"/>
          </p:nvPr>
        </p:nvSpPr>
        <p:spPr>
          <a:xfrm>
            <a:off x="992188" y="768350"/>
            <a:ext cx="5114925" cy="3836988"/>
          </a:xfrm>
          <a:ln/>
        </p:spPr>
      </p:sp>
      <p:sp>
        <p:nvSpPr>
          <p:cNvPr id="56115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ACA3DC-0556-40C4-8FC2-89D2D8103F01}" type="slidenum">
              <a:rPr lang="zh-TW" altLang="en-US"/>
              <a:pPr/>
              <a:t>64</a:t>
            </a:fld>
            <a:endParaRPr lang="en-US" altLang="zh-TW"/>
          </a:p>
        </p:txBody>
      </p:sp>
      <p:sp>
        <p:nvSpPr>
          <p:cNvPr id="571394" name="Rectangle 2"/>
          <p:cNvSpPr>
            <a:spLocks noGrp="1" noRot="1" noChangeAspect="1" noChangeArrowheads="1" noTextEdit="1"/>
          </p:cNvSpPr>
          <p:nvPr>
            <p:ph type="sldImg"/>
          </p:nvPr>
        </p:nvSpPr>
        <p:spPr>
          <a:xfrm>
            <a:off x="992188" y="768350"/>
            <a:ext cx="5114925" cy="3836988"/>
          </a:xfrm>
          <a:ln/>
        </p:spPr>
      </p:sp>
      <p:sp>
        <p:nvSpPr>
          <p:cNvPr id="571395"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53BD0F-2101-46A1-8255-DDDA6A23D9CF}" type="slidenum">
              <a:rPr lang="zh-TW" altLang="en-US"/>
              <a:pPr/>
              <a:t>66</a:t>
            </a:fld>
            <a:endParaRPr lang="en-US" altLang="zh-TW"/>
          </a:p>
        </p:txBody>
      </p:sp>
      <p:sp>
        <p:nvSpPr>
          <p:cNvPr id="562178" name="Rectangle 2"/>
          <p:cNvSpPr>
            <a:spLocks noGrp="1" noRot="1" noChangeAspect="1" noChangeArrowheads="1" noTextEdit="1"/>
          </p:cNvSpPr>
          <p:nvPr>
            <p:ph type="sldImg"/>
          </p:nvPr>
        </p:nvSpPr>
        <p:spPr>
          <a:xfrm>
            <a:off x="992188" y="768350"/>
            <a:ext cx="5114925" cy="3836988"/>
          </a:xfrm>
          <a:ln/>
        </p:spPr>
      </p:sp>
      <p:sp>
        <p:nvSpPr>
          <p:cNvPr id="56217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51CB75B-D3EC-487E-A823-01B069BCACEF}" type="slidenum">
              <a:rPr lang="zh-TW" altLang="en-US"/>
              <a:pPr/>
              <a:t>69</a:t>
            </a:fld>
            <a:endParaRPr lang="en-US" altLang="zh-TW"/>
          </a:p>
        </p:txBody>
      </p:sp>
      <p:sp>
        <p:nvSpPr>
          <p:cNvPr id="563202" name="Rectangle 2"/>
          <p:cNvSpPr>
            <a:spLocks noGrp="1" noRot="1" noChangeAspect="1" noChangeArrowheads="1" noTextEdit="1"/>
          </p:cNvSpPr>
          <p:nvPr>
            <p:ph type="sldImg"/>
          </p:nvPr>
        </p:nvSpPr>
        <p:spPr>
          <a:xfrm>
            <a:off x="992188" y="768350"/>
            <a:ext cx="5114925" cy="3836988"/>
          </a:xfrm>
          <a:ln/>
        </p:spPr>
      </p:sp>
      <p:sp>
        <p:nvSpPr>
          <p:cNvPr id="56320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077F637-34CA-4387-9CF2-7F57206630F4}" type="slidenum">
              <a:rPr lang="zh-TW" altLang="en-US"/>
              <a:pPr/>
              <a:t>72</a:t>
            </a:fld>
            <a:endParaRPr lang="en-US" altLang="zh-TW"/>
          </a:p>
        </p:txBody>
      </p:sp>
      <p:sp>
        <p:nvSpPr>
          <p:cNvPr id="548866" name="Rectangle 2"/>
          <p:cNvSpPr>
            <a:spLocks noGrp="1" noRot="1" noChangeAspect="1" noChangeArrowheads="1" noTextEdit="1"/>
          </p:cNvSpPr>
          <p:nvPr>
            <p:ph type="sldImg"/>
          </p:nvPr>
        </p:nvSpPr>
        <p:spPr>
          <a:xfrm>
            <a:off x="992188" y="768350"/>
            <a:ext cx="5114925" cy="3836988"/>
          </a:xfrm>
          <a:ln/>
        </p:spPr>
      </p:sp>
      <p:sp>
        <p:nvSpPr>
          <p:cNvPr id="548867"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A41482-1D1D-4FEB-BEB5-F84156AF1A26}" type="slidenum">
              <a:rPr lang="zh-TW" altLang="en-US"/>
              <a:pPr/>
              <a:t>73</a:t>
            </a:fld>
            <a:endParaRPr lang="en-US" altLang="zh-TW"/>
          </a:p>
        </p:txBody>
      </p:sp>
      <p:sp>
        <p:nvSpPr>
          <p:cNvPr id="549890" name="Rectangle 2"/>
          <p:cNvSpPr>
            <a:spLocks noGrp="1" noRot="1" noChangeAspect="1" noChangeArrowheads="1" noTextEdit="1"/>
          </p:cNvSpPr>
          <p:nvPr>
            <p:ph type="sldImg"/>
          </p:nvPr>
        </p:nvSpPr>
        <p:spPr>
          <a:xfrm>
            <a:off x="992188" y="768350"/>
            <a:ext cx="5114925" cy="3836988"/>
          </a:xfrm>
          <a:ln/>
        </p:spPr>
      </p:sp>
      <p:sp>
        <p:nvSpPr>
          <p:cNvPr id="54989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6592847-D47C-410E-947F-A3CD99B8D105}" type="slidenum">
              <a:rPr lang="zh-TW" altLang="en-US"/>
              <a:pPr/>
              <a:t>74</a:t>
            </a:fld>
            <a:endParaRPr lang="en-US" altLang="zh-TW"/>
          </a:p>
        </p:txBody>
      </p:sp>
      <p:sp>
        <p:nvSpPr>
          <p:cNvPr id="558082" name="Rectangle 2"/>
          <p:cNvSpPr>
            <a:spLocks noGrp="1" noRot="1" noChangeAspect="1" noChangeArrowheads="1" noTextEdit="1"/>
          </p:cNvSpPr>
          <p:nvPr>
            <p:ph type="sldImg"/>
          </p:nvPr>
        </p:nvSpPr>
        <p:spPr>
          <a:xfrm>
            <a:off x="992188" y="768350"/>
            <a:ext cx="5114925" cy="3836988"/>
          </a:xfrm>
          <a:ln/>
        </p:spPr>
      </p:sp>
      <p:sp>
        <p:nvSpPr>
          <p:cNvPr id="55808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887CAE-38C3-4AC9-9A4E-D802DCFCCBC8}" type="slidenum">
              <a:rPr lang="zh-TW" altLang="en-US"/>
              <a:pPr/>
              <a:t>76</a:t>
            </a:fld>
            <a:endParaRPr lang="en-US" altLang="zh-TW"/>
          </a:p>
        </p:txBody>
      </p:sp>
      <p:sp>
        <p:nvSpPr>
          <p:cNvPr id="658434" name="Rectangle 2"/>
          <p:cNvSpPr>
            <a:spLocks noGrp="1" noRot="1" noChangeAspect="1" noChangeArrowheads="1" noTextEdit="1"/>
          </p:cNvSpPr>
          <p:nvPr>
            <p:ph type="sldImg"/>
          </p:nvPr>
        </p:nvSpPr>
        <p:spPr>
          <a:xfrm>
            <a:off x="992188" y="768350"/>
            <a:ext cx="5114925" cy="3836988"/>
          </a:xfrm>
          <a:ln/>
        </p:spPr>
      </p:sp>
      <p:sp>
        <p:nvSpPr>
          <p:cNvPr id="658435" name="Rectangle 3"/>
          <p:cNvSpPr>
            <a:spLocks noGrp="1" noChangeArrowheads="1"/>
          </p:cNvSpPr>
          <p:nvPr>
            <p:ph type="body" idx="1"/>
          </p:nvPr>
        </p:nvSpPr>
        <p:spPr>
          <a:xfrm>
            <a:off x="710610" y="4862113"/>
            <a:ext cx="5678083" cy="4606123"/>
          </a:xfrm>
        </p:spPr>
        <p:txBody>
          <a:bodyPr/>
          <a:lstStyle/>
          <a:p>
            <a:endParaRPr lang="zh-TW"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DD3A88-3D52-4555-BF2C-F4877D26ED98}" type="slidenum">
              <a:rPr lang="zh-TW" altLang="en-US"/>
              <a:pPr/>
              <a:t>77</a:t>
            </a:fld>
            <a:endParaRPr lang="en-US" altLang="zh-TW"/>
          </a:p>
        </p:txBody>
      </p:sp>
      <p:sp>
        <p:nvSpPr>
          <p:cNvPr id="668674" name="Rectangle 2"/>
          <p:cNvSpPr>
            <a:spLocks noGrp="1" noRot="1" noChangeAspect="1" noChangeArrowheads="1" noTextEdit="1"/>
          </p:cNvSpPr>
          <p:nvPr>
            <p:ph type="sldImg"/>
          </p:nvPr>
        </p:nvSpPr>
        <p:spPr>
          <a:xfrm>
            <a:off x="992188" y="768350"/>
            <a:ext cx="5114925" cy="3836988"/>
          </a:xfrm>
          <a:ln/>
        </p:spPr>
      </p:sp>
      <p:sp>
        <p:nvSpPr>
          <p:cNvPr id="668675" name="Rectangle 3"/>
          <p:cNvSpPr>
            <a:spLocks noGrp="1" noChangeArrowheads="1"/>
          </p:cNvSpPr>
          <p:nvPr>
            <p:ph type="body" idx="1"/>
          </p:nvPr>
        </p:nvSpPr>
        <p:spPr>
          <a:xfrm>
            <a:off x="710610" y="4862113"/>
            <a:ext cx="5678083" cy="4606123"/>
          </a:xfrm>
        </p:spPr>
        <p:txBody>
          <a:bodyPr/>
          <a:lstStyle/>
          <a:p>
            <a:endParaRPr lang="zh-TW"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6633A36-49BF-4B19-9236-259DF42B16BE}" type="slidenum">
              <a:rPr lang="zh-TW" altLang="en-US"/>
              <a:pPr/>
              <a:t>81</a:t>
            </a:fld>
            <a:endParaRPr lang="en-US" altLang="zh-TW"/>
          </a:p>
        </p:txBody>
      </p:sp>
      <p:sp>
        <p:nvSpPr>
          <p:cNvPr id="569346" name="Rectangle 2"/>
          <p:cNvSpPr>
            <a:spLocks noGrp="1" noRot="1" noChangeAspect="1" noChangeArrowheads="1" noTextEdit="1"/>
          </p:cNvSpPr>
          <p:nvPr>
            <p:ph type="sldImg"/>
          </p:nvPr>
        </p:nvSpPr>
        <p:spPr>
          <a:xfrm>
            <a:off x="992188" y="768350"/>
            <a:ext cx="5116512" cy="3836988"/>
          </a:xfrm>
          <a:ln/>
        </p:spPr>
      </p:sp>
      <p:sp>
        <p:nvSpPr>
          <p:cNvPr id="569347" name="Rectangle 3"/>
          <p:cNvSpPr>
            <a:spLocks noGrp="1" noChangeArrowheads="1"/>
          </p:cNvSpPr>
          <p:nvPr>
            <p:ph type="body" idx="1"/>
          </p:nvPr>
        </p:nvSpPr>
        <p:spPr/>
        <p:txBody>
          <a:bodyPr/>
          <a:lstStyle/>
          <a:p>
            <a:r>
              <a:rPr lang="en-US" altLang="zh-TW"/>
              <a:t>Most important but large error bar</a:t>
            </a: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114BBF-BC90-4BFA-9D6C-C0BBE7CBD60F}" type="slidenum">
              <a:rPr lang="zh-TW" altLang="en-US"/>
              <a:pPr/>
              <a:t>82</a:t>
            </a:fld>
            <a:endParaRPr lang="en-US" altLang="zh-TW"/>
          </a:p>
        </p:txBody>
      </p:sp>
      <p:sp>
        <p:nvSpPr>
          <p:cNvPr id="382978" name="Rectangle 2"/>
          <p:cNvSpPr>
            <a:spLocks noGrp="1" noRot="1" noChangeAspect="1" noChangeArrowheads="1" noTextEdit="1"/>
          </p:cNvSpPr>
          <p:nvPr>
            <p:ph type="sldImg"/>
          </p:nvPr>
        </p:nvSpPr>
        <p:spPr>
          <a:xfrm>
            <a:off x="992188" y="768350"/>
            <a:ext cx="5116512" cy="3836988"/>
          </a:xfrm>
          <a:ln/>
        </p:spPr>
      </p:sp>
      <p:sp>
        <p:nvSpPr>
          <p:cNvPr id="382979"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4725B5-D0B7-471B-B227-E138C0948917}" type="slidenum">
              <a:rPr lang="zh-TW" altLang="en-US"/>
              <a:pPr/>
              <a:t>83</a:t>
            </a:fld>
            <a:endParaRPr lang="en-US" altLang="zh-TW"/>
          </a:p>
        </p:txBody>
      </p:sp>
      <p:sp>
        <p:nvSpPr>
          <p:cNvPr id="565250" name="Rectangle 2"/>
          <p:cNvSpPr>
            <a:spLocks noGrp="1" noRot="1" noChangeAspect="1" noChangeArrowheads="1" noTextEdit="1"/>
          </p:cNvSpPr>
          <p:nvPr>
            <p:ph type="sldImg"/>
          </p:nvPr>
        </p:nvSpPr>
        <p:spPr>
          <a:xfrm>
            <a:off x="992188" y="768350"/>
            <a:ext cx="5114925" cy="3836988"/>
          </a:xfrm>
          <a:ln/>
        </p:spPr>
      </p:sp>
      <p:sp>
        <p:nvSpPr>
          <p:cNvPr id="565251"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B57DD-1916-496B-B32B-2E5F0BA9BD16}" type="slidenum">
              <a:rPr lang="zh-TW" altLang="en-US"/>
              <a:pPr/>
              <a:t>84</a:t>
            </a:fld>
            <a:endParaRPr lang="en-US" altLang="zh-TW"/>
          </a:p>
        </p:txBody>
      </p:sp>
      <p:sp>
        <p:nvSpPr>
          <p:cNvPr id="450562" name="Rectangle 2"/>
          <p:cNvSpPr>
            <a:spLocks noGrp="1" noRot="1" noChangeAspect="1" noChangeArrowheads="1" noTextEdit="1"/>
          </p:cNvSpPr>
          <p:nvPr>
            <p:ph type="sldImg"/>
          </p:nvPr>
        </p:nvSpPr>
        <p:spPr>
          <a:xfrm>
            <a:off x="992188" y="768350"/>
            <a:ext cx="5116512" cy="3836988"/>
          </a:xfrm>
          <a:ln/>
        </p:spPr>
      </p:sp>
      <p:sp>
        <p:nvSpPr>
          <p:cNvPr id="450563" name="Rectangle 3"/>
          <p:cNvSpPr>
            <a:spLocks noGrp="1" noChangeArrowheads="1"/>
          </p:cNvSpPr>
          <p:nvPr>
            <p:ph type="body" idx="1"/>
          </p:nvPr>
        </p:nvSpPr>
        <p:spPr/>
        <p:txBody>
          <a:bodyPr/>
          <a:lstStyle/>
          <a:p>
            <a:endParaRPr lang="zh-TW"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2D36A6-67F4-42E6-814F-63446F76BDD5}" type="slidenum">
              <a:rPr lang="zh-TW" altLang="en-US"/>
              <a:pPr/>
              <a:t>87</a:t>
            </a:fld>
            <a:endParaRPr lang="en-US" altLang="zh-TW"/>
          </a:p>
        </p:txBody>
      </p:sp>
      <p:sp>
        <p:nvSpPr>
          <p:cNvPr id="432130" name="Rectangle 2"/>
          <p:cNvSpPr>
            <a:spLocks noGrp="1" noRot="1" noChangeAspect="1" noChangeArrowheads="1" noTextEdit="1"/>
          </p:cNvSpPr>
          <p:nvPr>
            <p:ph type="sldImg"/>
          </p:nvPr>
        </p:nvSpPr>
        <p:spPr>
          <a:xfrm>
            <a:off x="992188" y="768350"/>
            <a:ext cx="5116512" cy="3836988"/>
          </a:xfrm>
          <a:ln/>
        </p:spPr>
      </p:sp>
      <p:sp>
        <p:nvSpPr>
          <p:cNvPr id="432131" name="Rectangle 3"/>
          <p:cNvSpPr>
            <a:spLocks noGrp="1" noChangeArrowheads="1"/>
          </p:cNvSpPr>
          <p:nvPr>
            <p:ph type="body" idx="1"/>
          </p:nvPr>
        </p:nvSpPr>
        <p:spPr/>
        <p:txBody>
          <a:bodyPr/>
          <a:lstStyle/>
          <a:p>
            <a:r>
              <a:rPr lang="en-US" altLang="zh-TW"/>
              <a:t>O2 abs; Biological impacts</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a:prstGeom prst="rect">
            <a:avLst/>
          </a:prstGeo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B6408B33-7392-4518-9A7E-4206A5BD8E8F}" type="slidenum">
              <a:rPr lang="zh-TW" altLang="en-US"/>
              <a:pPr/>
              <a:t>‹#›</a:t>
            </a:fld>
            <a:endParaRPr lang="en-US" altLang="zh-TW"/>
          </a:p>
        </p:txBody>
      </p:sp>
    </p:spTree>
    <p:extLst>
      <p:ext uri="{BB962C8B-B14F-4D97-AF65-F5344CB8AC3E}">
        <p14:creationId xmlns:p14="http://schemas.microsoft.com/office/powerpoint/2010/main" val="2559530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a:xfrm>
            <a:off x="457200" y="1600200"/>
            <a:ext cx="8229600" cy="4525963"/>
          </a:xfrm>
          <a:prstGeom prst="rect">
            <a:avLst/>
          </a:prstGeo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16CB3E7C-C352-492B-9B57-6CEC1C68F2B0}" type="slidenum">
              <a:rPr lang="zh-TW" altLang="en-US"/>
              <a:pPr/>
              <a:t>‹#›</a:t>
            </a:fld>
            <a:endParaRPr lang="en-US" altLang="zh-TW"/>
          </a:p>
        </p:txBody>
      </p:sp>
    </p:spTree>
    <p:extLst>
      <p:ext uri="{BB962C8B-B14F-4D97-AF65-F5344CB8AC3E}">
        <p14:creationId xmlns:p14="http://schemas.microsoft.com/office/powerpoint/2010/main" val="34338537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ED7E3120-0173-429E-8C26-21A84D225780}" type="slidenum">
              <a:rPr lang="zh-TW" altLang="en-US"/>
              <a:pPr/>
              <a:t>‹#›</a:t>
            </a:fld>
            <a:endParaRPr lang="en-US" altLang="zh-TW"/>
          </a:p>
        </p:txBody>
      </p:sp>
    </p:spTree>
    <p:extLst>
      <p:ext uri="{BB962C8B-B14F-4D97-AF65-F5344CB8AC3E}">
        <p14:creationId xmlns:p14="http://schemas.microsoft.com/office/powerpoint/2010/main" val="2771870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AD1FEFDB-8722-4E11-B31A-4DB64027EDE2}" type="slidenum">
              <a:rPr lang="zh-TW" altLang="en-US"/>
              <a:pPr/>
              <a:t>‹#›</a:t>
            </a:fld>
            <a:endParaRPr lang="en-US" altLang="zh-TW"/>
          </a:p>
        </p:txBody>
      </p:sp>
    </p:spTree>
    <p:extLst>
      <p:ext uri="{BB962C8B-B14F-4D97-AF65-F5344CB8AC3E}">
        <p14:creationId xmlns:p14="http://schemas.microsoft.com/office/powerpoint/2010/main" val="6770467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endParaRPr lang="en-US" altLang="zh-TW"/>
          </a:p>
        </p:txBody>
      </p:sp>
      <p:sp>
        <p:nvSpPr>
          <p:cNvPr id="8" name="頁尾版面配置區 7"/>
          <p:cNvSpPr>
            <a:spLocks noGrp="1"/>
          </p:cNvSpPr>
          <p:nvPr>
            <p:ph type="ftr" sz="quarter" idx="11"/>
          </p:nvPr>
        </p:nvSpPr>
        <p:spPr/>
        <p:txBody>
          <a:bodyPr/>
          <a:lstStyle>
            <a:lvl1pPr>
              <a:defRPr/>
            </a:lvl1pPr>
          </a:lstStyle>
          <a:p>
            <a:endParaRPr lang="en-US" altLang="zh-TW"/>
          </a:p>
        </p:txBody>
      </p:sp>
      <p:sp>
        <p:nvSpPr>
          <p:cNvPr id="9" name="投影片編號版面配置區 8"/>
          <p:cNvSpPr>
            <a:spLocks noGrp="1"/>
          </p:cNvSpPr>
          <p:nvPr>
            <p:ph type="sldNum" sz="quarter" idx="12"/>
          </p:nvPr>
        </p:nvSpPr>
        <p:spPr/>
        <p:txBody>
          <a:bodyPr/>
          <a:lstStyle>
            <a:lvl1pPr>
              <a:defRPr/>
            </a:lvl1pPr>
          </a:lstStyle>
          <a:p>
            <a:fld id="{637E2C0C-3140-4F79-950B-5DFB96F02E66}" type="slidenum">
              <a:rPr lang="zh-TW" altLang="en-US"/>
              <a:pPr/>
              <a:t>‹#›</a:t>
            </a:fld>
            <a:endParaRPr lang="en-US" altLang="zh-TW"/>
          </a:p>
        </p:txBody>
      </p:sp>
    </p:spTree>
    <p:extLst>
      <p:ext uri="{BB962C8B-B14F-4D97-AF65-F5344CB8AC3E}">
        <p14:creationId xmlns:p14="http://schemas.microsoft.com/office/powerpoint/2010/main" val="380507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endParaRPr lang="en-US" altLang="zh-TW"/>
          </a:p>
        </p:txBody>
      </p:sp>
      <p:sp>
        <p:nvSpPr>
          <p:cNvPr id="4" name="頁尾版面配置區 3"/>
          <p:cNvSpPr>
            <a:spLocks noGrp="1"/>
          </p:cNvSpPr>
          <p:nvPr>
            <p:ph type="ftr" sz="quarter" idx="11"/>
          </p:nvPr>
        </p:nvSpPr>
        <p:spPr/>
        <p:txBody>
          <a:bodyPr/>
          <a:lstStyle>
            <a:lvl1pPr>
              <a:defRPr/>
            </a:lvl1pPr>
          </a:lstStyle>
          <a:p>
            <a:endParaRPr lang="en-US" altLang="zh-TW"/>
          </a:p>
        </p:txBody>
      </p:sp>
      <p:sp>
        <p:nvSpPr>
          <p:cNvPr id="5" name="投影片編號版面配置區 4"/>
          <p:cNvSpPr>
            <a:spLocks noGrp="1"/>
          </p:cNvSpPr>
          <p:nvPr>
            <p:ph type="sldNum" sz="quarter" idx="12"/>
          </p:nvPr>
        </p:nvSpPr>
        <p:spPr/>
        <p:txBody>
          <a:bodyPr/>
          <a:lstStyle>
            <a:lvl1pPr>
              <a:defRPr/>
            </a:lvl1pPr>
          </a:lstStyle>
          <a:p>
            <a:fld id="{E9098BB8-A3C2-4354-A8B6-0AA200F2873B}" type="slidenum">
              <a:rPr lang="zh-TW" altLang="en-US"/>
              <a:pPr/>
              <a:t>‹#›</a:t>
            </a:fld>
            <a:endParaRPr lang="en-US" altLang="zh-TW"/>
          </a:p>
        </p:txBody>
      </p:sp>
    </p:spTree>
    <p:extLst>
      <p:ext uri="{BB962C8B-B14F-4D97-AF65-F5344CB8AC3E}">
        <p14:creationId xmlns:p14="http://schemas.microsoft.com/office/powerpoint/2010/main" val="1320128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endParaRPr lang="en-US" altLang="zh-TW"/>
          </a:p>
        </p:txBody>
      </p:sp>
      <p:sp>
        <p:nvSpPr>
          <p:cNvPr id="3" name="頁尾版面配置區 2"/>
          <p:cNvSpPr>
            <a:spLocks noGrp="1"/>
          </p:cNvSpPr>
          <p:nvPr>
            <p:ph type="ftr" sz="quarter" idx="11"/>
          </p:nvPr>
        </p:nvSpPr>
        <p:spPr/>
        <p:txBody>
          <a:bodyPr/>
          <a:lstStyle>
            <a:lvl1pPr>
              <a:defRPr/>
            </a:lvl1pPr>
          </a:lstStyle>
          <a:p>
            <a:endParaRPr lang="en-US" altLang="zh-TW"/>
          </a:p>
        </p:txBody>
      </p:sp>
      <p:sp>
        <p:nvSpPr>
          <p:cNvPr id="4" name="投影片編號版面配置區 3"/>
          <p:cNvSpPr>
            <a:spLocks noGrp="1"/>
          </p:cNvSpPr>
          <p:nvPr>
            <p:ph type="sldNum" sz="quarter" idx="12"/>
          </p:nvPr>
        </p:nvSpPr>
        <p:spPr/>
        <p:txBody>
          <a:bodyPr/>
          <a:lstStyle>
            <a:lvl1pPr>
              <a:defRPr/>
            </a:lvl1pPr>
          </a:lstStyle>
          <a:p>
            <a:fld id="{62020E94-C8C2-482D-9A5B-6AC398B61C44}" type="slidenum">
              <a:rPr lang="zh-TW" altLang="en-US"/>
              <a:pPr/>
              <a:t>‹#›</a:t>
            </a:fld>
            <a:endParaRPr lang="en-US" altLang="zh-TW"/>
          </a:p>
        </p:txBody>
      </p:sp>
    </p:spTree>
    <p:extLst>
      <p:ext uri="{BB962C8B-B14F-4D97-AF65-F5344CB8AC3E}">
        <p14:creationId xmlns:p14="http://schemas.microsoft.com/office/powerpoint/2010/main" val="3712241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9E506618-6C48-4BA9-9CC9-974D76E343F6}" type="slidenum">
              <a:rPr lang="zh-TW" altLang="en-US"/>
              <a:pPr/>
              <a:t>‹#›</a:t>
            </a:fld>
            <a:endParaRPr lang="en-US" altLang="zh-TW"/>
          </a:p>
        </p:txBody>
      </p:sp>
    </p:spTree>
    <p:extLst>
      <p:ext uri="{BB962C8B-B14F-4D97-AF65-F5344CB8AC3E}">
        <p14:creationId xmlns:p14="http://schemas.microsoft.com/office/powerpoint/2010/main" val="487596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endParaRPr lang="en-US" altLang="zh-TW"/>
          </a:p>
        </p:txBody>
      </p:sp>
      <p:sp>
        <p:nvSpPr>
          <p:cNvPr id="6" name="頁尾版面配置區 5"/>
          <p:cNvSpPr>
            <a:spLocks noGrp="1"/>
          </p:cNvSpPr>
          <p:nvPr>
            <p:ph type="ftr" sz="quarter" idx="11"/>
          </p:nvPr>
        </p:nvSpPr>
        <p:spPr/>
        <p:txBody>
          <a:bodyPr/>
          <a:lstStyle>
            <a:lvl1pPr>
              <a:defRPr/>
            </a:lvl1pPr>
          </a:lstStyle>
          <a:p>
            <a:endParaRPr lang="en-US" altLang="zh-TW"/>
          </a:p>
        </p:txBody>
      </p:sp>
      <p:sp>
        <p:nvSpPr>
          <p:cNvPr id="7" name="投影片編號版面配置區 6"/>
          <p:cNvSpPr>
            <a:spLocks noGrp="1"/>
          </p:cNvSpPr>
          <p:nvPr>
            <p:ph type="sldNum" sz="quarter" idx="12"/>
          </p:nvPr>
        </p:nvSpPr>
        <p:spPr/>
        <p:txBody>
          <a:bodyPr/>
          <a:lstStyle>
            <a:lvl1pPr>
              <a:defRPr/>
            </a:lvl1pPr>
          </a:lstStyle>
          <a:p>
            <a:fld id="{13D79A99-3EC1-4933-95F9-A6A82577C0D2}" type="slidenum">
              <a:rPr lang="zh-TW" altLang="en-US"/>
              <a:pPr/>
              <a:t>‹#›</a:t>
            </a:fld>
            <a:endParaRPr lang="en-US" altLang="zh-TW"/>
          </a:p>
        </p:txBody>
      </p:sp>
    </p:spTree>
    <p:extLst>
      <p:ext uri="{BB962C8B-B14F-4D97-AF65-F5344CB8AC3E}">
        <p14:creationId xmlns:p14="http://schemas.microsoft.com/office/powerpoint/2010/main" val="2130141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a:prstGeom prst="rect">
            <a:avLst/>
          </a:prstGeom>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1600200"/>
            <a:ext cx="8229600" cy="4525963"/>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A3A70866-52B3-4A7E-B75F-26902B585B23}" type="slidenum">
              <a:rPr lang="zh-TW" altLang="en-US"/>
              <a:pPr/>
              <a:t>‹#›</a:t>
            </a:fld>
            <a:endParaRPr lang="en-US" altLang="zh-TW"/>
          </a:p>
        </p:txBody>
      </p:sp>
    </p:spTree>
    <p:extLst>
      <p:ext uri="{BB962C8B-B14F-4D97-AF65-F5344CB8AC3E}">
        <p14:creationId xmlns:p14="http://schemas.microsoft.com/office/powerpoint/2010/main" val="1650302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a:prstGeom prst="rect">
            <a:avLst/>
          </a:prstGeo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a:prstGeom prst="rect">
            <a:avLst/>
          </a:prstGeo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endParaRPr lang="en-US" altLang="zh-TW"/>
          </a:p>
        </p:txBody>
      </p:sp>
      <p:sp>
        <p:nvSpPr>
          <p:cNvPr id="5" name="頁尾版面配置區 4"/>
          <p:cNvSpPr>
            <a:spLocks noGrp="1"/>
          </p:cNvSpPr>
          <p:nvPr>
            <p:ph type="ftr" sz="quarter" idx="11"/>
          </p:nvPr>
        </p:nvSpPr>
        <p:spPr/>
        <p:txBody>
          <a:bodyPr/>
          <a:lstStyle>
            <a:lvl1pPr>
              <a:defRPr/>
            </a:lvl1pPr>
          </a:lstStyle>
          <a:p>
            <a:endParaRPr lang="en-US" altLang="zh-TW"/>
          </a:p>
        </p:txBody>
      </p:sp>
      <p:sp>
        <p:nvSpPr>
          <p:cNvPr id="6" name="投影片編號版面配置區 5"/>
          <p:cNvSpPr>
            <a:spLocks noGrp="1"/>
          </p:cNvSpPr>
          <p:nvPr>
            <p:ph type="sldNum" sz="quarter" idx="12"/>
          </p:nvPr>
        </p:nvSpPr>
        <p:spPr/>
        <p:txBody>
          <a:bodyPr/>
          <a:lstStyle>
            <a:lvl1pPr>
              <a:defRPr/>
            </a:lvl1pPr>
          </a:lstStyle>
          <a:p>
            <a:fld id="{8AFC07AB-1EC4-4859-9E43-F099FFBB5BF9}" type="slidenum">
              <a:rPr lang="zh-TW" altLang="en-US"/>
              <a:pPr/>
              <a:t>‹#›</a:t>
            </a:fld>
            <a:endParaRPr lang="en-US" altLang="zh-TW"/>
          </a:p>
        </p:txBody>
      </p:sp>
    </p:spTree>
    <p:extLst>
      <p:ext uri="{BB962C8B-B14F-4D97-AF65-F5344CB8AC3E}">
        <p14:creationId xmlns:p14="http://schemas.microsoft.com/office/powerpoint/2010/main" val="1175704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atin typeface="+mn-lt"/>
                <a:ea typeface="新細明體" pitchFamily="18" charset="-120"/>
              </a:defRPr>
            </a:lvl1pPr>
          </a:lstStyle>
          <a:p>
            <a:endParaRPr lang="en-US" altLang="zh-TW"/>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atin typeface="+mn-lt"/>
                <a:ea typeface="新細明體" pitchFamily="18" charset="-120"/>
              </a:defRPr>
            </a:lvl1pPr>
          </a:lstStyle>
          <a:p>
            <a:endParaRPr lang="en-US" altLang="zh-TW"/>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rgbClr val="00FFFF"/>
                </a:solidFill>
                <a:latin typeface="+mn-lt"/>
                <a:ea typeface="新細明體" pitchFamily="18" charset="-120"/>
              </a:defRPr>
            </a:lvl1pPr>
          </a:lstStyle>
          <a:p>
            <a:fld id="{7FD7269A-EC2B-408C-A4AF-0851C1F9319B}" type="slidenum">
              <a:rPr lang="zh-TW" altLang="en-US"/>
              <a:pPr/>
              <a:t>‹#›</a:t>
            </a:fld>
            <a:endParaRPr lang="en-US" altLang="zh-TW"/>
          </a:p>
        </p:txBody>
      </p:sp>
      <p:sp>
        <p:nvSpPr>
          <p:cNvPr id="1031" name="Rectangle 7"/>
          <p:cNvSpPr>
            <a:spLocks noChangeArrowheads="1"/>
          </p:cNvSpPr>
          <p:nvPr userDrawn="1"/>
        </p:nvSpPr>
        <p:spPr bwMode="auto">
          <a:xfrm>
            <a:off x="503238" y="333375"/>
            <a:ext cx="8137525" cy="5832475"/>
          </a:xfrm>
          <a:prstGeom prst="rect">
            <a:avLst/>
          </a:prstGeom>
          <a:noFill/>
          <a:ln w="9525">
            <a:solidFill>
              <a:srgbClr val="FFFF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w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notesSlide" Target="../notesSlides/notesSlide2.xml"/><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3.wmf"/><Relationship Id="rId4" Type="http://schemas.openxmlformats.org/officeDocument/2006/relationships/oleObject" Target="../embeddings/oleObject2.bin"/></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3.vml"/><Relationship Id="rId5" Type="http://schemas.openxmlformats.org/officeDocument/2006/relationships/image" Target="../media/image7.wmf"/><Relationship Id="rId4" Type="http://schemas.openxmlformats.org/officeDocument/2006/relationships/oleObject" Target="../embeddings/oleObject5.bin"/></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en.wikipedia.org/wiki/File:CFC-12_suva134a.svg" TargetMode="External"/><Relationship Id="rId7" Type="http://schemas.openxmlformats.org/officeDocument/2006/relationships/hyperlink" Target="http://en.wikipedia.org/wiki/File:Chlorodifluoromethane-2D-skeletal.png" TargetMode="Externa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hyperlink" Target="http://en.wikipedia.org/wiki/File:Halon-1211-2D.png" TargetMode="Externa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sciencephoto.com/image/220872/large/H1300055-Assortd_aerosol_spray_cans-SPL.jpg" TargetMode="Externa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hyperlink" Target="http://en.wikipedia.org/wiki/File:Halon-1211-2D.png" TargetMode="External"/><Relationship Id="rId7" Type="http://schemas.openxmlformats.org/officeDocument/2006/relationships/hyperlink" Target="http://en.wikipedia.org/wiki/File:Chlorodifluoromethane-2D-skeletal.png"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hyperlink" Target="http://en.wikipedia.org/wiki/File:CFC-12_suva134a.svg" TargetMode="External"/><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35.wmf"/><Relationship Id="rId4" Type="http://schemas.openxmlformats.org/officeDocument/2006/relationships/oleObject" Target="../embeddings/oleObject6.bin"/></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39.emf"/></Relationships>
</file>

<file path=ppt/slides/_rels/slide39.xml.rels><?xml version="1.0" encoding="UTF-8" standalone="yes"?>
<Relationships xmlns="http://schemas.openxmlformats.org/package/2006/relationships"><Relationship Id="rId3" Type="http://schemas.openxmlformats.org/officeDocument/2006/relationships/image" Target="../media/image40.wmf"/><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42.png"/></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44.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8.bin"/><Relationship Id="rId5" Type="http://schemas.openxmlformats.org/officeDocument/2006/relationships/image" Target="../media/image43.wmf"/><Relationship Id="rId4" Type="http://schemas.openxmlformats.org/officeDocument/2006/relationships/oleObject" Target="../embeddings/oleObject7.bin"/></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45.wmf"/><Relationship Id="rId5" Type="http://schemas.openxmlformats.org/officeDocument/2006/relationships/oleObject" Target="../embeddings/oleObject9.bin"/><Relationship Id="rId4" Type="http://schemas.openxmlformats.org/officeDocument/2006/relationships/image" Target="../media/image46.wm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48.wmf"/><Relationship Id="rId4" Type="http://schemas.openxmlformats.org/officeDocument/2006/relationships/oleObject" Target="../embeddings/oleObject10.bin"/></Relationships>
</file>

<file path=ppt/slides/_rels/slide48.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1.jpe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7.xml"/><Relationship Id="rId1" Type="http://schemas.openxmlformats.org/officeDocument/2006/relationships/vmlDrawing" Target="../drawings/vmlDrawing8.vml"/><Relationship Id="rId5" Type="http://schemas.openxmlformats.org/officeDocument/2006/relationships/image" Target="../media/image52.wmf"/><Relationship Id="rId4" Type="http://schemas.openxmlformats.org/officeDocument/2006/relationships/oleObject" Target="../embeddings/oleObject11.bin"/></Relationships>
</file>

<file path=ppt/slides/_rels/slide51.xml.rels><?xml version="1.0" encoding="UTF-8" standalone="yes"?>
<Relationships xmlns="http://schemas.openxmlformats.org/package/2006/relationships"><Relationship Id="rId3" Type="http://schemas.openxmlformats.org/officeDocument/2006/relationships/image" Target="../media/image53.wmf"/><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55.emf"/></Relationships>
</file>

<file path=ppt/slides/_rels/slide53.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7.xml"/><Relationship Id="rId1" Type="http://schemas.openxmlformats.org/officeDocument/2006/relationships/vmlDrawing" Target="../drawings/vmlDrawing9.vml"/><Relationship Id="rId5" Type="http://schemas.openxmlformats.org/officeDocument/2006/relationships/image" Target="../media/image57.wmf"/><Relationship Id="rId4" Type="http://schemas.openxmlformats.org/officeDocument/2006/relationships/oleObject" Target="../embeddings/oleObject12.bin"/></Relationships>
</file>

<file path=ppt/slides/_rels/slide5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0.wmf"/><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hyperlink" Target="http://en.wikipedia.org/wiki/File:India_(orthographic_projection).svg" TargetMode="External"/><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64.png"/><Relationship Id="rId5" Type="http://schemas.openxmlformats.org/officeDocument/2006/relationships/hyperlink" Target="http://en.wikipedia.org/wiki/File:EU-United_Kingdom.svg" TargetMode="External"/><Relationship Id="rId4" Type="http://schemas.openxmlformats.org/officeDocument/2006/relationships/image" Target="../media/image63.png"/></Relationships>
</file>

<file path=ppt/slides/_rels/slide6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notesSlide" Target="../notesSlides/notesSlide59.xml"/><Relationship Id="rId1" Type="http://schemas.openxmlformats.org/officeDocument/2006/relationships/slideLayout" Target="../slideLayouts/slideLayout7.xml"/><Relationship Id="rId4" Type="http://schemas.openxmlformats.org/officeDocument/2006/relationships/image" Target="../media/image74.png"/></Relationships>
</file>

<file path=ppt/slides/_rels/slide73.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notesSlide" Target="../notesSlides/notesSlide62.xml"/><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wmf"/><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82.wmf"/><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3.wmf"/><Relationship Id="rId2" Type="http://schemas.openxmlformats.org/officeDocument/2006/relationships/notesSlide" Target="../notesSlides/notesSlide65.xml"/><Relationship Id="rId1" Type="http://schemas.openxmlformats.org/officeDocument/2006/relationships/slideLayout" Target="../slideLayouts/slideLayout7.xml"/><Relationship Id="rId4" Type="http://schemas.openxmlformats.org/officeDocument/2006/relationships/image" Target="../media/image84.wmf"/></Relationships>
</file>

<file path=ppt/slides/_rels/slide83.x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87.emf"/><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86.wmf"/><Relationship Id="rId4" Type="http://schemas.openxmlformats.org/officeDocument/2006/relationships/oleObject" Target="../embeddings/oleObject13.bin"/></Relationships>
</file>

<file path=ppt/slides/_rels/slide86.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image" Target="../media/image88.wmf"/></Relationships>
</file>

<file path=ppt/slides/_rels/slide8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68.xml"/><Relationship Id="rId1" Type="http://schemas.openxmlformats.org/officeDocument/2006/relationships/slideLayout" Target="../slideLayouts/slideLayout7.xml"/><Relationship Id="rId4" Type="http://schemas.openxmlformats.org/officeDocument/2006/relationships/image" Target="../media/image90.wmf"/></Relationships>
</file>

<file path=ppt/slides/_rels/slide88.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12.vml"/><Relationship Id="rId4" Type="http://schemas.openxmlformats.org/officeDocument/2006/relationships/image" Target="../media/image91.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2A89B2F3-4684-4BA7-B826-DDB0384CED58}" type="slidenum">
              <a:rPr lang="zh-TW" altLang="en-US"/>
              <a:pPr/>
              <a:t>1</a:t>
            </a:fld>
            <a:endParaRPr lang="en-US" altLang="zh-TW"/>
          </a:p>
        </p:txBody>
      </p:sp>
      <p:sp>
        <p:nvSpPr>
          <p:cNvPr id="459780" name="Text Box 4"/>
          <p:cNvSpPr txBox="1">
            <a:spLocks noChangeArrowheads="1"/>
          </p:cNvSpPr>
          <p:nvPr/>
        </p:nvSpPr>
        <p:spPr bwMode="auto">
          <a:xfrm>
            <a:off x="0" y="231451"/>
            <a:ext cx="9144000" cy="17173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0000"/>
              </a:lnSpc>
            </a:pPr>
            <a:r>
              <a:rPr kumimoji="1" lang="zh-TW" altLang="en-US" sz="4400" dirty="0" smtClean="0">
                <a:solidFill>
                  <a:srgbClr val="0000FF"/>
                </a:solidFill>
              </a:rPr>
              <a:t>解決臭氧洞形成</a:t>
            </a:r>
            <a:endParaRPr kumimoji="1" lang="en-US" altLang="zh-TW" sz="4400" dirty="0" smtClean="0">
              <a:solidFill>
                <a:srgbClr val="0000FF"/>
              </a:solidFill>
            </a:endParaRPr>
          </a:p>
          <a:p>
            <a:pPr algn="ctr">
              <a:lnSpc>
                <a:spcPct val="120000"/>
              </a:lnSpc>
            </a:pPr>
            <a:r>
              <a:rPr kumimoji="1" lang="zh-TW" altLang="en-US" sz="4400" dirty="0" smtClean="0">
                <a:solidFill>
                  <a:srgbClr val="0000FF"/>
                </a:solidFill>
              </a:rPr>
              <a:t>之爭議</a:t>
            </a:r>
            <a:endParaRPr kumimoji="1" lang="zh-TW" altLang="en-US" sz="4400" dirty="0">
              <a:solidFill>
                <a:srgbClr val="0000FF"/>
              </a:solidFill>
            </a:endParaRPr>
          </a:p>
        </p:txBody>
      </p:sp>
      <p:sp>
        <p:nvSpPr>
          <p:cNvPr id="459781" name="Rectangle 5"/>
          <p:cNvSpPr>
            <a:spLocks noChangeArrowheads="1"/>
          </p:cNvSpPr>
          <p:nvPr/>
        </p:nvSpPr>
        <p:spPr bwMode="auto">
          <a:xfrm>
            <a:off x="1133476" y="3568311"/>
            <a:ext cx="6881812" cy="10525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30000"/>
              </a:lnSpc>
            </a:pPr>
            <a:r>
              <a:rPr kumimoji="1" lang="zh-TW" altLang="zh-TW" sz="2400" dirty="0">
                <a:latin typeface="Arial" charset="0"/>
              </a:rPr>
              <a:t>中央研究院</a:t>
            </a:r>
            <a:r>
              <a:rPr kumimoji="1" lang="zh-TW" altLang="zh-TW" sz="2400" dirty="0"/>
              <a:t>原</a:t>
            </a:r>
            <a:r>
              <a:rPr kumimoji="1" lang="zh-TW" altLang="en-US" sz="2400" dirty="0"/>
              <a:t>子與</a:t>
            </a:r>
            <a:r>
              <a:rPr kumimoji="1" lang="zh-TW" altLang="zh-TW" sz="2400" dirty="0"/>
              <a:t>分</a:t>
            </a:r>
            <a:r>
              <a:rPr kumimoji="1" lang="zh-TW" altLang="en-US" sz="2400" dirty="0"/>
              <a:t>子科學研究所</a:t>
            </a:r>
          </a:p>
          <a:p>
            <a:pPr algn="ctr">
              <a:lnSpc>
                <a:spcPct val="130000"/>
              </a:lnSpc>
            </a:pPr>
            <a:r>
              <a:rPr kumimoji="1" lang="zh-TW" altLang="en-US" sz="2400" dirty="0" smtClean="0"/>
              <a:t>國立</a:t>
            </a:r>
            <a:r>
              <a:rPr kumimoji="1" lang="zh-TW" altLang="en-US" sz="2400" dirty="0"/>
              <a:t>台灣大學化學系</a:t>
            </a:r>
            <a:r>
              <a:rPr kumimoji="1" lang="en-US" altLang="zh-TW" sz="2400" dirty="0"/>
              <a:t>(</a:t>
            </a:r>
            <a:r>
              <a:rPr kumimoji="1" lang="zh-TW" altLang="en-US" sz="2400" dirty="0"/>
              <a:t>合聘</a:t>
            </a:r>
            <a:r>
              <a:rPr kumimoji="1" lang="en-US" altLang="zh-TW" sz="2400" dirty="0"/>
              <a:t>)</a:t>
            </a:r>
            <a:endParaRPr kumimoji="1" lang="zh-TW" altLang="zh-TW" sz="2400" dirty="0"/>
          </a:p>
        </p:txBody>
      </p:sp>
      <p:sp>
        <p:nvSpPr>
          <p:cNvPr id="459782" name="Rectangle 6"/>
          <p:cNvSpPr>
            <a:spLocks noChangeArrowheads="1"/>
          </p:cNvSpPr>
          <p:nvPr/>
        </p:nvSpPr>
        <p:spPr bwMode="auto">
          <a:xfrm>
            <a:off x="3948113" y="2961886"/>
            <a:ext cx="1250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zh-TW" dirty="0">
                <a:latin typeface="Arial" charset="0"/>
              </a:rPr>
              <a:t>林志民</a:t>
            </a:r>
            <a:endParaRPr kumimoji="1" lang="zh-TW" altLang="en-US" dirty="0">
              <a:latin typeface="Arial" charset="0"/>
            </a:endParaRPr>
          </a:p>
        </p:txBody>
      </p:sp>
    </p:spTree>
    <p:extLst>
      <p:ext uri="{BB962C8B-B14F-4D97-AF65-F5344CB8AC3E}">
        <p14:creationId xmlns:p14="http://schemas.microsoft.com/office/powerpoint/2010/main" val="240052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7D1F4EFC-FDB1-41DB-8B7F-A4E5FA57C9D2}" type="slidenum">
              <a:rPr lang="zh-TW" altLang="en-US"/>
              <a:pPr/>
              <a:t>2</a:t>
            </a:fld>
            <a:endParaRPr lang="en-US" altLang="zh-TW"/>
          </a:p>
        </p:txBody>
      </p:sp>
      <p:sp>
        <p:nvSpPr>
          <p:cNvPr id="649220" name="Text Box 4"/>
          <p:cNvSpPr txBox="1">
            <a:spLocks noChangeArrowheads="1"/>
          </p:cNvSpPr>
          <p:nvPr/>
        </p:nvSpPr>
        <p:spPr bwMode="auto">
          <a:xfrm>
            <a:off x="538163" y="369888"/>
            <a:ext cx="8070850" cy="4119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sz="3600"/>
              <a:t>中央研究院</a:t>
            </a:r>
          </a:p>
          <a:p>
            <a:pPr algn="ctr"/>
            <a:endParaRPr lang="zh-TW" altLang="en-US" sz="3600"/>
          </a:p>
          <a:p>
            <a:pPr algn="ctr"/>
            <a:r>
              <a:rPr lang="zh-TW" altLang="en-US" sz="3600">
                <a:solidFill>
                  <a:srgbClr val="0000FF"/>
                </a:solidFill>
              </a:rPr>
              <a:t>原子與分子科學研究所</a:t>
            </a:r>
            <a:endParaRPr lang="en-US" altLang="zh-TW" sz="3600">
              <a:solidFill>
                <a:srgbClr val="0000FF"/>
              </a:solidFill>
            </a:endParaRPr>
          </a:p>
          <a:p>
            <a:pPr algn="ctr"/>
            <a:endParaRPr lang="en-US" altLang="zh-TW" sz="3600"/>
          </a:p>
          <a:p>
            <a:pPr algn="ctr"/>
            <a:r>
              <a:rPr lang="en-US" altLang="zh-TW" sz="3600" i="1"/>
              <a:t>Institute of Atomic and Molecular Sciences</a:t>
            </a:r>
          </a:p>
          <a:p>
            <a:pPr algn="ctr"/>
            <a:endParaRPr lang="zh-TW" altLang="en-US" sz="3600" i="1"/>
          </a:p>
          <a:p>
            <a:pPr algn="ctr"/>
            <a:r>
              <a:rPr lang="en-US" altLang="zh-TW" sz="4800" i="1">
                <a:solidFill>
                  <a:srgbClr val="0000FF"/>
                </a:solidFill>
              </a:rPr>
              <a:t>I A M 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4F201CF9-18BA-422E-ACC6-EC31088148CA}" type="slidenum">
              <a:rPr lang="zh-TW" altLang="en-US"/>
              <a:pPr/>
              <a:t>3</a:t>
            </a:fld>
            <a:endParaRPr lang="en-US" altLang="zh-TW"/>
          </a:p>
        </p:txBody>
      </p:sp>
      <p:sp>
        <p:nvSpPr>
          <p:cNvPr id="648194" name="Text Box 2"/>
          <p:cNvSpPr txBox="1">
            <a:spLocks noChangeArrowheads="1"/>
          </p:cNvSpPr>
          <p:nvPr/>
        </p:nvSpPr>
        <p:spPr bwMode="auto">
          <a:xfrm>
            <a:off x="4114800" y="173038"/>
            <a:ext cx="5029200" cy="2606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25000"/>
              </a:lnSpc>
            </a:pPr>
            <a:r>
              <a:rPr lang="en-US" altLang="zh-TW" sz="7200">
                <a:solidFill>
                  <a:srgbClr val="0000FF"/>
                </a:solidFill>
                <a:latin typeface="Arial" charset="0"/>
              </a:rPr>
              <a:t>IAMS </a:t>
            </a:r>
          </a:p>
          <a:p>
            <a:pPr algn="ctr">
              <a:lnSpc>
                <a:spcPct val="125000"/>
              </a:lnSpc>
            </a:pPr>
            <a:r>
              <a:rPr lang="en-US" altLang="zh-TW" sz="6000">
                <a:solidFill>
                  <a:srgbClr val="0000FF"/>
                </a:solidFill>
                <a:latin typeface="Arial" charset="0"/>
              </a:rPr>
              <a:t>I AM S</a:t>
            </a:r>
            <a:r>
              <a:rPr lang="en-US" altLang="zh-TW" sz="6000">
                <a:latin typeface="Arial" charset="0"/>
              </a:rPr>
              <a:t>mart.</a:t>
            </a:r>
            <a:endParaRPr lang="en-US" altLang="zh-TW" sz="6000">
              <a:solidFill>
                <a:srgbClr val="0000FF"/>
              </a:solidFill>
              <a:latin typeface="Arial" charset="0"/>
            </a:endParaRPr>
          </a:p>
        </p:txBody>
      </p:sp>
      <p:pic>
        <p:nvPicPr>
          <p:cNvPr id="648195" name="Picture 3" descr="s_20090924_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507" y="182873"/>
            <a:ext cx="3970338" cy="5251450"/>
          </a:xfrm>
          <a:prstGeom prst="rect">
            <a:avLst/>
          </a:prstGeom>
          <a:noFill/>
          <a:extLst>
            <a:ext uri="{909E8E84-426E-40DD-AFC4-6F175D3DCCD1}">
              <a14:hiddenFill xmlns:a14="http://schemas.microsoft.com/office/drawing/2010/main">
                <a:solidFill>
                  <a:srgbClr val="FFFFFF"/>
                </a:solidFill>
              </a14:hiddenFill>
            </a:ext>
          </a:extLst>
        </p:spPr>
      </p:pic>
      <p:sp>
        <p:nvSpPr>
          <p:cNvPr id="648196" name="Rectangle 4"/>
          <p:cNvSpPr>
            <a:spLocks noChangeArrowheads="1"/>
          </p:cNvSpPr>
          <p:nvPr/>
        </p:nvSpPr>
        <p:spPr bwMode="auto">
          <a:xfrm>
            <a:off x="4331464" y="4128146"/>
            <a:ext cx="481253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TW" altLang="en-US" sz="3200" dirty="0">
                <a:latin typeface="Arial" charset="0"/>
              </a:rPr>
              <a:t>台北市羅斯福路四段一號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投影片編號版面配置區 3"/>
          <p:cNvSpPr>
            <a:spLocks noGrp="1"/>
          </p:cNvSpPr>
          <p:nvPr>
            <p:ph type="sldNum" sz="quarter" idx="12"/>
          </p:nvPr>
        </p:nvSpPr>
        <p:spPr/>
        <p:txBody>
          <a:bodyPr/>
          <a:lstStyle/>
          <a:p>
            <a:fld id="{D9F7C078-DE8F-429F-9328-93D26C48C3F9}" type="slidenum">
              <a:rPr lang="zh-TW" altLang="en-US"/>
              <a:pPr/>
              <a:t>4</a:t>
            </a:fld>
            <a:endParaRPr lang="en-US" altLang="zh-TW"/>
          </a:p>
        </p:txBody>
      </p:sp>
      <p:grpSp>
        <p:nvGrpSpPr>
          <p:cNvPr id="2" name="群組 1"/>
          <p:cNvGrpSpPr/>
          <p:nvPr/>
        </p:nvGrpSpPr>
        <p:grpSpPr>
          <a:xfrm>
            <a:off x="325437" y="174626"/>
            <a:ext cx="8818563" cy="5541962"/>
            <a:chOff x="285750" y="585788"/>
            <a:chExt cx="8818563" cy="5541962"/>
          </a:xfrm>
        </p:grpSpPr>
        <p:sp>
          <p:nvSpPr>
            <p:cNvPr id="429060" name="Text Box 4"/>
            <p:cNvSpPr txBox="1">
              <a:spLocks noChangeArrowheads="1"/>
            </p:cNvSpPr>
            <p:nvPr/>
          </p:nvSpPr>
          <p:spPr bwMode="auto">
            <a:xfrm>
              <a:off x="690563" y="2066925"/>
              <a:ext cx="549275"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kumimoji="1" lang="zh-TW" altLang="en-US" sz="2400">
                  <a:latin typeface="Arial" charset="0"/>
                </a:rPr>
                <a:t>光子能量</a:t>
              </a:r>
            </a:p>
          </p:txBody>
        </p:sp>
        <p:sp>
          <p:nvSpPr>
            <p:cNvPr id="429061" name="Text Box 5"/>
            <p:cNvSpPr txBox="1">
              <a:spLocks noChangeArrowheads="1"/>
            </p:cNvSpPr>
            <p:nvPr/>
          </p:nvSpPr>
          <p:spPr bwMode="auto">
            <a:xfrm>
              <a:off x="296863" y="3313113"/>
              <a:ext cx="13033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latin typeface="Arial" charset="0"/>
                  <a:ea typeface="新細明體" pitchFamily="18" charset="-120"/>
                </a:rPr>
                <a:t>kcal/mol</a:t>
              </a:r>
            </a:p>
          </p:txBody>
        </p:sp>
        <p:graphicFrame>
          <p:nvGraphicFramePr>
            <p:cNvPr id="429058" name="Object 2"/>
            <p:cNvGraphicFramePr>
              <a:graphicFrameLocks noChangeAspect="1"/>
            </p:cNvGraphicFramePr>
            <p:nvPr>
              <p:extLst>
                <p:ext uri="{D42A27DB-BD31-4B8C-83A1-F6EECF244321}">
                  <p14:modId xmlns:p14="http://schemas.microsoft.com/office/powerpoint/2010/main" val="1166245818"/>
                </p:ext>
              </p:extLst>
            </p:nvPr>
          </p:nvGraphicFramePr>
          <p:xfrm>
            <a:off x="1573213" y="595313"/>
            <a:ext cx="6965950" cy="5260975"/>
          </p:xfrm>
          <a:graphic>
            <a:graphicData uri="http://schemas.openxmlformats.org/presentationml/2006/ole">
              <mc:AlternateContent xmlns:mc="http://schemas.openxmlformats.org/markup-compatibility/2006">
                <mc:Choice xmlns:v="urn:schemas-microsoft-com:vml" Requires="v">
                  <p:oleObj spid="_x0000_s429101" name="Graph" r:id="rId4" imgW="7783200" imgH="5878800" progId="Origin50.Graph">
                    <p:embed/>
                  </p:oleObj>
                </mc:Choice>
                <mc:Fallback>
                  <p:oleObj name="Graph" r:id="rId4" imgW="7783200" imgH="5878800" progId="Origin50.Graph">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73213" y="595313"/>
                          <a:ext cx="6965950" cy="526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29059" name="Text Box 3"/>
            <p:cNvSpPr txBox="1">
              <a:spLocks noChangeArrowheads="1"/>
            </p:cNvSpPr>
            <p:nvPr/>
          </p:nvSpPr>
          <p:spPr bwMode="auto">
            <a:xfrm>
              <a:off x="4529138" y="5670550"/>
              <a:ext cx="13858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dirty="0">
                  <a:latin typeface="Arial" charset="0"/>
                </a:rPr>
                <a:t>波長</a:t>
              </a:r>
              <a:r>
                <a:rPr kumimoji="1" lang="en-US" altLang="zh-TW" sz="2400" dirty="0">
                  <a:latin typeface="Arial" charset="0"/>
                </a:rPr>
                <a:t>, nm</a:t>
              </a:r>
            </a:p>
          </p:txBody>
        </p:sp>
        <p:grpSp>
          <p:nvGrpSpPr>
            <p:cNvPr id="429062" name="Group 6"/>
            <p:cNvGrpSpPr>
              <a:grpSpLocks/>
            </p:cNvGrpSpPr>
            <p:nvPr/>
          </p:nvGrpSpPr>
          <p:grpSpPr bwMode="auto">
            <a:xfrm>
              <a:off x="2179638" y="2082800"/>
              <a:ext cx="5859462" cy="573088"/>
              <a:chOff x="1535" y="1069"/>
              <a:chExt cx="3556" cy="327"/>
            </a:xfrm>
          </p:grpSpPr>
          <p:sp>
            <p:nvSpPr>
              <p:cNvPr id="429063" name="Rectangle 7"/>
              <p:cNvSpPr>
                <a:spLocks noChangeArrowheads="1"/>
              </p:cNvSpPr>
              <p:nvPr/>
            </p:nvSpPr>
            <p:spPr bwMode="auto">
              <a:xfrm>
                <a:off x="1535" y="1069"/>
                <a:ext cx="3556" cy="327"/>
              </a:xfrm>
              <a:prstGeom prst="rect">
                <a:avLst/>
              </a:prstGeom>
              <a:solidFill>
                <a:srgbClr val="808080">
                  <a:alpha val="25999"/>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29064" name="Text Box 8"/>
              <p:cNvSpPr txBox="1">
                <a:spLocks noChangeArrowheads="1"/>
              </p:cNvSpPr>
              <p:nvPr/>
            </p:nvSpPr>
            <p:spPr bwMode="auto">
              <a:xfrm>
                <a:off x="3129" y="1076"/>
                <a:ext cx="1037" cy="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80008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latin typeface="Arial" charset="0"/>
                  </a:rPr>
                  <a:t>化學鍵強度</a:t>
                </a:r>
              </a:p>
            </p:txBody>
          </p:sp>
        </p:grpSp>
        <p:sp>
          <p:nvSpPr>
            <p:cNvPr id="429065" name="Rectangle 9"/>
            <p:cNvSpPr>
              <a:spLocks noChangeArrowheads="1"/>
            </p:cNvSpPr>
            <p:nvPr/>
          </p:nvSpPr>
          <p:spPr bwMode="auto">
            <a:xfrm>
              <a:off x="3290888" y="620713"/>
              <a:ext cx="415925" cy="4637087"/>
            </a:xfrm>
            <a:prstGeom prst="rect">
              <a:avLst/>
            </a:prstGeom>
            <a:solidFill>
              <a:srgbClr val="FF00FF">
                <a:alpha val="35001"/>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29066" name="Rectangle 10"/>
            <p:cNvSpPr>
              <a:spLocks noChangeArrowheads="1"/>
            </p:cNvSpPr>
            <p:nvPr/>
          </p:nvSpPr>
          <p:spPr bwMode="auto">
            <a:xfrm>
              <a:off x="3708400" y="608013"/>
              <a:ext cx="744538" cy="4667250"/>
            </a:xfrm>
            <a:prstGeom prst="rect">
              <a:avLst/>
            </a:prstGeom>
            <a:solidFill>
              <a:srgbClr val="0000FF">
                <a:alpha val="20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TW" altLang="en-US" sz="1800">
                <a:latin typeface="Arial" charset="0"/>
                <a:ea typeface="新細明體" pitchFamily="18" charset="-120"/>
              </a:endParaRPr>
            </a:p>
          </p:txBody>
        </p:sp>
        <p:sp>
          <p:nvSpPr>
            <p:cNvPr id="429067" name="Text Box 11"/>
            <p:cNvSpPr txBox="1">
              <a:spLocks noChangeArrowheads="1"/>
            </p:cNvSpPr>
            <p:nvPr/>
          </p:nvSpPr>
          <p:spPr bwMode="auto">
            <a:xfrm>
              <a:off x="3733800" y="4297363"/>
              <a:ext cx="730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a:latin typeface="Arial" charset="0"/>
                  <a:ea typeface="新細明體" pitchFamily="18" charset="-120"/>
                </a:rPr>
                <a:t>UV-A</a:t>
              </a:r>
            </a:p>
          </p:txBody>
        </p:sp>
        <p:sp>
          <p:nvSpPr>
            <p:cNvPr id="429068" name="Rectangle 12"/>
            <p:cNvSpPr>
              <a:spLocks noChangeArrowheads="1"/>
            </p:cNvSpPr>
            <p:nvPr/>
          </p:nvSpPr>
          <p:spPr bwMode="auto">
            <a:xfrm>
              <a:off x="2387600" y="619125"/>
              <a:ext cx="893763" cy="4649788"/>
            </a:xfrm>
            <a:prstGeom prst="rect">
              <a:avLst/>
            </a:prstGeom>
            <a:solidFill>
              <a:srgbClr val="800080">
                <a:alpha val="37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TW" altLang="en-US" sz="1800">
                <a:latin typeface="Arial" charset="0"/>
                <a:ea typeface="新細明體" pitchFamily="18" charset="-120"/>
              </a:endParaRPr>
            </a:p>
          </p:txBody>
        </p:sp>
        <p:sp>
          <p:nvSpPr>
            <p:cNvPr id="429069" name="Text Box 13"/>
            <p:cNvSpPr txBox="1">
              <a:spLocks noChangeArrowheads="1"/>
            </p:cNvSpPr>
            <p:nvPr/>
          </p:nvSpPr>
          <p:spPr bwMode="auto">
            <a:xfrm>
              <a:off x="2413000" y="4297363"/>
              <a:ext cx="742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a:latin typeface="Arial" charset="0"/>
                  <a:ea typeface="新細明體" pitchFamily="18" charset="-120"/>
                </a:rPr>
                <a:t>UV-C</a:t>
              </a:r>
            </a:p>
          </p:txBody>
        </p:sp>
        <p:sp>
          <p:nvSpPr>
            <p:cNvPr id="429070" name="Text Box 14"/>
            <p:cNvSpPr txBox="1">
              <a:spLocks noChangeArrowheads="1"/>
            </p:cNvSpPr>
            <p:nvPr/>
          </p:nvSpPr>
          <p:spPr bwMode="auto">
            <a:xfrm>
              <a:off x="3151188" y="3744913"/>
              <a:ext cx="730250"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a:latin typeface="Arial" charset="0"/>
                  <a:ea typeface="新細明體" pitchFamily="18" charset="-120"/>
                </a:rPr>
                <a:t>UV-B</a:t>
              </a:r>
            </a:p>
          </p:txBody>
        </p:sp>
        <p:sp>
          <p:nvSpPr>
            <p:cNvPr id="429072" name="Text Box 16"/>
            <p:cNvSpPr txBox="1">
              <a:spLocks noChangeArrowheads="1"/>
            </p:cNvSpPr>
            <p:nvPr/>
          </p:nvSpPr>
          <p:spPr bwMode="auto">
            <a:xfrm>
              <a:off x="4572000" y="682625"/>
              <a:ext cx="4532313" cy="1006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sz="2000" b="1">
                  <a:solidFill>
                    <a:srgbClr val="0000FF"/>
                  </a:solidFill>
                  <a:ea typeface="新細明體" pitchFamily="18" charset="-120"/>
                </a:rPr>
                <a:t>UV is important in Vitamin D synthesis, </a:t>
              </a:r>
              <a:r>
                <a:rPr lang="en-US" altLang="zh-TW" sz="2000" b="1">
                  <a:solidFill>
                    <a:srgbClr val="FF0000"/>
                  </a:solidFill>
                  <a:ea typeface="新細明體" pitchFamily="18" charset="-120"/>
                </a:rPr>
                <a:t>DNA damage</a:t>
              </a:r>
              <a:r>
                <a:rPr lang="en-US" altLang="zh-TW" sz="2000" b="1">
                  <a:solidFill>
                    <a:srgbClr val="0000FF"/>
                  </a:solidFill>
                  <a:ea typeface="新細明體" pitchFamily="18" charset="-120"/>
                </a:rPr>
                <a:t>, …</a:t>
              </a:r>
            </a:p>
          </p:txBody>
        </p:sp>
        <p:sp>
          <p:nvSpPr>
            <p:cNvPr id="429073" name="Text Box 17"/>
            <p:cNvSpPr txBox="1">
              <a:spLocks noChangeArrowheads="1"/>
            </p:cNvSpPr>
            <p:nvPr/>
          </p:nvSpPr>
          <p:spPr bwMode="auto">
            <a:xfrm>
              <a:off x="285750" y="585788"/>
              <a:ext cx="1319213" cy="974725"/>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rPr>
                <a:t>E=</a:t>
              </a:r>
              <a:r>
                <a:rPr lang="en-US" altLang="zh-TW" baseline="-25000">
                  <a:solidFill>
                    <a:srgbClr val="0000FF"/>
                  </a:solidFill>
                </a:rPr>
                <a:t> </a:t>
              </a:r>
              <a:r>
                <a:rPr lang="en-US" altLang="zh-TW" i="1">
                  <a:solidFill>
                    <a:srgbClr val="0000FF"/>
                  </a:solidFill>
                </a:rPr>
                <a:t>hv</a:t>
              </a:r>
            </a:p>
            <a:p>
              <a:r>
                <a:rPr lang="en-US" altLang="zh-TW" i="1">
                  <a:solidFill>
                    <a:srgbClr val="0000FF"/>
                  </a:solidFill>
                </a:rPr>
                <a:t>  =</a:t>
              </a:r>
              <a:r>
                <a:rPr lang="en-US" altLang="zh-TW" i="1" baseline="-25000">
                  <a:solidFill>
                    <a:srgbClr val="0000FF"/>
                  </a:solidFill>
                </a:rPr>
                <a:t> </a:t>
              </a:r>
              <a:r>
                <a:rPr lang="en-US" altLang="zh-TW" i="1">
                  <a:solidFill>
                    <a:srgbClr val="0000FF"/>
                  </a:solidFill>
                </a:rPr>
                <a:t>hc/</a:t>
              </a:r>
              <a:r>
                <a:rPr lang="en-US" altLang="zh-TW" i="1">
                  <a:solidFill>
                    <a:srgbClr val="0000FF"/>
                  </a:solidFill>
                  <a:latin typeface="Symbol" pitchFamily="18" charset="2"/>
                </a:rPr>
                <a:t>l</a:t>
              </a: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fld id="{62020E94-C8C2-482D-9A5B-6AC398B61C44}" type="slidenum">
              <a:rPr lang="zh-TW" altLang="en-US" smtClean="0"/>
              <a:pPr/>
              <a:t>5</a:t>
            </a:fld>
            <a:endParaRPr lang="en-US" altLang="zh-TW"/>
          </a:p>
        </p:txBody>
      </p:sp>
      <p:sp>
        <p:nvSpPr>
          <p:cNvPr id="3" name="文字方塊 2"/>
          <p:cNvSpPr txBox="1"/>
          <p:nvPr/>
        </p:nvSpPr>
        <p:spPr>
          <a:xfrm>
            <a:off x="3489796" y="716513"/>
            <a:ext cx="2262094" cy="523220"/>
          </a:xfrm>
          <a:prstGeom prst="rect">
            <a:avLst/>
          </a:prstGeom>
          <a:noFill/>
        </p:spPr>
        <p:txBody>
          <a:bodyPr wrap="none" rtlCol="0">
            <a:spAutoFit/>
          </a:bodyPr>
          <a:lstStyle/>
          <a:p>
            <a:r>
              <a:rPr lang="en-US" altLang="zh-TW" b="1" i="1" dirty="0" smtClean="0">
                <a:solidFill>
                  <a:srgbClr val="0000FF"/>
                </a:solidFill>
              </a:rPr>
              <a:t>Cross Section</a:t>
            </a:r>
            <a:endParaRPr lang="zh-TW" altLang="en-US" b="1" i="1" dirty="0">
              <a:solidFill>
                <a:srgbClr val="0000FF"/>
              </a:solidFill>
            </a:endParaRPr>
          </a:p>
        </p:txBody>
      </p:sp>
      <p:sp>
        <p:nvSpPr>
          <p:cNvPr id="4" name="文字方塊 3"/>
          <p:cNvSpPr txBox="1"/>
          <p:nvPr/>
        </p:nvSpPr>
        <p:spPr>
          <a:xfrm>
            <a:off x="180424" y="1699532"/>
            <a:ext cx="8786327" cy="954107"/>
          </a:xfrm>
          <a:prstGeom prst="rect">
            <a:avLst/>
          </a:prstGeom>
          <a:noFill/>
        </p:spPr>
        <p:txBody>
          <a:bodyPr wrap="square" rtlCol="0">
            <a:spAutoFit/>
          </a:bodyPr>
          <a:lstStyle/>
          <a:p>
            <a:r>
              <a:rPr lang="en-US" altLang="zh-TW" dirty="0" smtClean="0"/>
              <a:t>A physical quantity in terms of area to describe the average Strength of Interaction between the particles of interest.</a:t>
            </a:r>
            <a:endParaRPr lang="zh-TW" altLang="en-US" dirty="0"/>
          </a:p>
        </p:txBody>
      </p:sp>
    </p:spTree>
    <p:extLst>
      <p:ext uri="{BB962C8B-B14F-4D97-AF65-F5344CB8AC3E}">
        <p14:creationId xmlns:p14="http://schemas.microsoft.com/office/powerpoint/2010/main" val="6484567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投影片編號版面配置區 3"/>
          <p:cNvSpPr>
            <a:spLocks noGrp="1"/>
          </p:cNvSpPr>
          <p:nvPr>
            <p:ph type="sldNum" sz="quarter" idx="12"/>
          </p:nvPr>
        </p:nvSpPr>
        <p:spPr/>
        <p:txBody>
          <a:bodyPr/>
          <a:lstStyle/>
          <a:p>
            <a:fld id="{2C2E4A28-93BC-4EBB-9459-49343E432717}" type="slidenum">
              <a:rPr lang="zh-TW" altLang="en-US"/>
              <a:pPr/>
              <a:t>6</a:t>
            </a:fld>
            <a:endParaRPr lang="en-US" altLang="zh-TW"/>
          </a:p>
        </p:txBody>
      </p:sp>
      <p:sp>
        <p:nvSpPr>
          <p:cNvPr id="430082" name="Line 2"/>
          <p:cNvSpPr>
            <a:spLocks noChangeShapeType="1"/>
          </p:cNvSpPr>
          <p:nvPr/>
        </p:nvSpPr>
        <p:spPr bwMode="auto">
          <a:xfrm>
            <a:off x="282575" y="1531938"/>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3" name="Line 3"/>
          <p:cNvSpPr>
            <a:spLocks noChangeShapeType="1"/>
          </p:cNvSpPr>
          <p:nvPr/>
        </p:nvSpPr>
        <p:spPr bwMode="auto">
          <a:xfrm>
            <a:off x="282575" y="1889125"/>
            <a:ext cx="247491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4" name="Line 4"/>
          <p:cNvSpPr>
            <a:spLocks noChangeShapeType="1"/>
          </p:cNvSpPr>
          <p:nvPr/>
        </p:nvSpPr>
        <p:spPr bwMode="auto">
          <a:xfrm>
            <a:off x="282575" y="2246313"/>
            <a:ext cx="1708150"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5" name="Line 5"/>
          <p:cNvSpPr>
            <a:spLocks noChangeShapeType="1"/>
          </p:cNvSpPr>
          <p:nvPr/>
        </p:nvSpPr>
        <p:spPr bwMode="auto">
          <a:xfrm>
            <a:off x="282575" y="2605088"/>
            <a:ext cx="2946400"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6" name="Line 6"/>
          <p:cNvSpPr>
            <a:spLocks noChangeShapeType="1"/>
          </p:cNvSpPr>
          <p:nvPr/>
        </p:nvSpPr>
        <p:spPr bwMode="auto">
          <a:xfrm>
            <a:off x="282575" y="2962275"/>
            <a:ext cx="1279525"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7" name="Line 7"/>
          <p:cNvSpPr>
            <a:spLocks noChangeShapeType="1"/>
          </p:cNvSpPr>
          <p:nvPr/>
        </p:nvSpPr>
        <p:spPr bwMode="auto">
          <a:xfrm>
            <a:off x="282575" y="3319463"/>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8" name="Line 8"/>
          <p:cNvSpPr>
            <a:spLocks noChangeShapeType="1"/>
          </p:cNvSpPr>
          <p:nvPr/>
        </p:nvSpPr>
        <p:spPr bwMode="auto">
          <a:xfrm flipV="1">
            <a:off x="282575" y="3671888"/>
            <a:ext cx="22653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89" name="Line 9"/>
          <p:cNvSpPr>
            <a:spLocks noChangeShapeType="1"/>
          </p:cNvSpPr>
          <p:nvPr/>
        </p:nvSpPr>
        <p:spPr bwMode="auto">
          <a:xfrm>
            <a:off x="282575" y="4035425"/>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90" name="Line 10"/>
          <p:cNvSpPr>
            <a:spLocks noChangeShapeType="1"/>
          </p:cNvSpPr>
          <p:nvPr/>
        </p:nvSpPr>
        <p:spPr bwMode="auto">
          <a:xfrm>
            <a:off x="282575" y="4392613"/>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91" name="Line 11"/>
          <p:cNvSpPr>
            <a:spLocks noChangeShapeType="1"/>
          </p:cNvSpPr>
          <p:nvPr/>
        </p:nvSpPr>
        <p:spPr bwMode="auto">
          <a:xfrm>
            <a:off x="282575" y="4749800"/>
            <a:ext cx="1998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92" name="Line 12"/>
          <p:cNvSpPr>
            <a:spLocks noChangeShapeType="1"/>
          </p:cNvSpPr>
          <p:nvPr/>
        </p:nvSpPr>
        <p:spPr bwMode="auto">
          <a:xfrm>
            <a:off x="282575" y="5106988"/>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93" name="Line 13"/>
          <p:cNvSpPr>
            <a:spLocks noChangeShapeType="1"/>
          </p:cNvSpPr>
          <p:nvPr/>
        </p:nvSpPr>
        <p:spPr bwMode="auto">
          <a:xfrm>
            <a:off x="282575" y="5465763"/>
            <a:ext cx="4284663" cy="0"/>
          </a:xfrm>
          <a:prstGeom prst="line">
            <a:avLst/>
          </a:prstGeom>
          <a:noFill/>
          <a:ln w="254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aphicFrame>
        <p:nvGraphicFramePr>
          <p:cNvPr id="430094" name="Object 14"/>
          <p:cNvGraphicFramePr>
            <a:graphicFrameLocks noChangeAspect="1"/>
          </p:cNvGraphicFramePr>
          <p:nvPr/>
        </p:nvGraphicFramePr>
        <p:xfrm>
          <a:off x="1160463" y="1085850"/>
          <a:ext cx="2528887" cy="5248275"/>
        </p:xfrm>
        <a:graphic>
          <a:graphicData uri="http://schemas.openxmlformats.org/presentationml/2006/ole">
            <mc:AlternateContent xmlns:mc="http://schemas.openxmlformats.org/markup-compatibility/2006">
              <mc:Choice xmlns:v="urn:schemas-microsoft-com:vml" Requires="v">
                <p:oleObj spid="_x0000_s430195" name="Graph" r:id="rId4" imgW="2528280" imgH="5248800" progId="Origin50.Graph">
                  <p:embed/>
                </p:oleObj>
              </mc:Choice>
              <mc:Fallback>
                <p:oleObj name="Graph" r:id="rId4" imgW="2528280" imgH="5248800" progId="Origin50.Graph">
                  <p:embed/>
                  <p:pic>
                    <p:nvPicPr>
                      <p:cNvPr id="0" name="Object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60463" y="1085850"/>
                        <a:ext cx="2528887" cy="524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430095" name="Group 15"/>
          <p:cNvGrpSpPr>
            <a:grpSpLocks/>
          </p:cNvGrpSpPr>
          <p:nvPr/>
        </p:nvGrpSpPr>
        <p:grpSpPr bwMode="auto">
          <a:xfrm>
            <a:off x="5187950" y="1125538"/>
            <a:ext cx="3695700" cy="5248275"/>
            <a:chOff x="3268" y="175"/>
            <a:chExt cx="2328" cy="3306"/>
          </a:xfrm>
        </p:grpSpPr>
        <p:sp>
          <p:nvSpPr>
            <p:cNvPr id="430096" name="Line 16"/>
            <p:cNvSpPr>
              <a:spLocks noChangeShapeType="1"/>
            </p:cNvSpPr>
            <p:nvPr/>
          </p:nvSpPr>
          <p:spPr bwMode="auto">
            <a:xfrm>
              <a:off x="3268" y="443"/>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aphicFrame>
          <p:nvGraphicFramePr>
            <p:cNvPr id="430097" name="Object 17"/>
            <p:cNvGraphicFramePr>
              <a:graphicFrameLocks noChangeAspect="1"/>
            </p:cNvGraphicFramePr>
            <p:nvPr/>
          </p:nvGraphicFramePr>
          <p:xfrm>
            <a:off x="3634" y="175"/>
            <a:ext cx="1593" cy="3306"/>
          </p:xfrm>
          <a:graphic>
            <a:graphicData uri="http://schemas.openxmlformats.org/presentationml/2006/ole">
              <mc:AlternateContent xmlns:mc="http://schemas.openxmlformats.org/markup-compatibility/2006">
                <mc:Choice xmlns:v="urn:schemas-microsoft-com:vml" Requires="v">
                  <p:oleObj spid="_x0000_s430196" name="Graph" r:id="rId6" imgW="2528280" imgH="5248800" progId="Origin50.Graph">
                    <p:embed/>
                  </p:oleObj>
                </mc:Choice>
                <mc:Fallback>
                  <p:oleObj name="Graph" r:id="rId6" imgW="2528280" imgH="5248800" progId="Origin50.Graph">
                    <p:embed/>
                    <p:pic>
                      <p:nvPicPr>
                        <p:cNvPr id="0" name="Object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634" y="175"/>
                          <a:ext cx="1593" cy="3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30098" name="Line 18"/>
            <p:cNvSpPr>
              <a:spLocks noChangeShapeType="1"/>
            </p:cNvSpPr>
            <p:nvPr/>
          </p:nvSpPr>
          <p:spPr bwMode="auto">
            <a:xfrm>
              <a:off x="3268" y="669"/>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099" name="Line 19"/>
            <p:cNvSpPr>
              <a:spLocks noChangeShapeType="1"/>
            </p:cNvSpPr>
            <p:nvPr/>
          </p:nvSpPr>
          <p:spPr bwMode="auto">
            <a:xfrm>
              <a:off x="3268" y="895"/>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0" name="Line 20"/>
            <p:cNvSpPr>
              <a:spLocks noChangeShapeType="1"/>
            </p:cNvSpPr>
            <p:nvPr/>
          </p:nvSpPr>
          <p:spPr bwMode="auto">
            <a:xfrm>
              <a:off x="3268" y="1121"/>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1" name="Line 21"/>
            <p:cNvSpPr>
              <a:spLocks noChangeShapeType="1"/>
            </p:cNvSpPr>
            <p:nvPr/>
          </p:nvSpPr>
          <p:spPr bwMode="auto">
            <a:xfrm>
              <a:off x="3268" y="1347"/>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2" name="Line 22"/>
            <p:cNvSpPr>
              <a:spLocks noChangeShapeType="1"/>
            </p:cNvSpPr>
            <p:nvPr/>
          </p:nvSpPr>
          <p:spPr bwMode="auto">
            <a:xfrm>
              <a:off x="3268" y="1573"/>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3" name="Line 23"/>
            <p:cNvSpPr>
              <a:spLocks noChangeShapeType="1"/>
            </p:cNvSpPr>
            <p:nvPr/>
          </p:nvSpPr>
          <p:spPr bwMode="auto">
            <a:xfrm>
              <a:off x="3268" y="1799"/>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4" name="Line 24"/>
            <p:cNvSpPr>
              <a:spLocks noChangeShapeType="1"/>
            </p:cNvSpPr>
            <p:nvPr/>
          </p:nvSpPr>
          <p:spPr bwMode="auto">
            <a:xfrm>
              <a:off x="3268" y="2025"/>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5" name="Line 25"/>
            <p:cNvSpPr>
              <a:spLocks noChangeShapeType="1"/>
            </p:cNvSpPr>
            <p:nvPr/>
          </p:nvSpPr>
          <p:spPr bwMode="auto">
            <a:xfrm>
              <a:off x="3268" y="2251"/>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6" name="Line 26"/>
            <p:cNvSpPr>
              <a:spLocks noChangeShapeType="1"/>
            </p:cNvSpPr>
            <p:nvPr/>
          </p:nvSpPr>
          <p:spPr bwMode="auto">
            <a:xfrm>
              <a:off x="3278" y="2482"/>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7" name="Line 27"/>
            <p:cNvSpPr>
              <a:spLocks noChangeShapeType="1"/>
            </p:cNvSpPr>
            <p:nvPr/>
          </p:nvSpPr>
          <p:spPr bwMode="auto">
            <a:xfrm>
              <a:off x="3278" y="2708"/>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0108" name="Line 28"/>
            <p:cNvSpPr>
              <a:spLocks noChangeShapeType="1"/>
            </p:cNvSpPr>
            <p:nvPr/>
          </p:nvSpPr>
          <p:spPr bwMode="auto">
            <a:xfrm>
              <a:off x="3278" y="2934"/>
              <a:ext cx="2318" cy="0"/>
            </a:xfrm>
            <a:prstGeom prst="line">
              <a:avLst/>
            </a:prstGeom>
            <a:noFill/>
            <a:ln w="254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
        <p:nvSpPr>
          <p:cNvPr id="430109" name="Text Box 29"/>
          <p:cNvSpPr txBox="1">
            <a:spLocks noChangeArrowheads="1"/>
          </p:cNvSpPr>
          <p:nvPr/>
        </p:nvSpPr>
        <p:spPr bwMode="auto">
          <a:xfrm>
            <a:off x="508000" y="323850"/>
            <a:ext cx="292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400">
                <a:latin typeface="Arial" charset="0"/>
              </a:rPr>
              <a:t>光被分子吸收的機率</a:t>
            </a:r>
          </a:p>
        </p:txBody>
      </p:sp>
      <p:graphicFrame>
        <p:nvGraphicFramePr>
          <p:cNvPr id="430110" name="Object 30"/>
          <p:cNvGraphicFramePr>
            <a:graphicFrameLocks noChangeAspect="1"/>
          </p:cNvGraphicFramePr>
          <p:nvPr/>
        </p:nvGraphicFramePr>
        <p:xfrm>
          <a:off x="3321050" y="407988"/>
          <a:ext cx="544513" cy="323850"/>
        </p:xfrm>
        <a:graphic>
          <a:graphicData uri="http://schemas.openxmlformats.org/presentationml/2006/ole">
            <mc:AlternateContent xmlns:mc="http://schemas.openxmlformats.org/markup-compatibility/2006">
              <mc:Choice xmlns:v="urn:schemas-microsoft-com:vml" Requires="v">
                <p:oleObj spid="_x0000_s430197" name="方程式" r:id="rId7" imgW="152280" imgH="126720" progId="Equation.3">
                  <p:embed/>
                </p:oleObj>
              </mc:Choice>
              <mc:Fallback>
                <p:oleObj name="方程式" r:id="rId7" imgW="152280" imgH="126720" progId="Equation.3">
                  <p:embed/>
                  <p:pic>
                    <p:nvPicPr>
                      <p:cNvPr id="0" name="Object 3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21050" y="407988"/>
                        <a:ext cx="544513" cy="323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30111" name="Text Box 31"/>
          <p:cNvSpPr txBox="1">
            <a:spLocks noChangeArrowheads="1"/>
          </p:cNvSpPr>
          <p:nvPr/>
        </p:nvSpPr>
        <p:spPr bwMode="auto">
          <a:xfrm>
            <a:off x="3678238" y="320675"/>
            <a:ext cx="3705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rPr>
              <a:t>(</a:t>
            </a:r>
            <a:r>
              <a:rPr lang="zh-TW" altLang="en-US" sz="2400">
                <a:latin typeface="Arial" charset="0"/>
              </a:rPr>
              <a:t>截面積</a:t>
            </a:r>
            <a:r>
              <a:rPr lang="en-US" altLang="zh-TW" sz="2400">
                <a:latin typeface="Arial" charset="0"/>
              </a:rPr>
              <a:t>) (</a:t>
            </a:r>
            <a:r>
              <a:rPr lang="zh-TW" altLang="en-US" sz="2400">
                <a:latin typeface="Arial" charset="0"/>
              </a:rPr>
              <a:t>濃度</a:t>
            </a:r>
            <a:r>
              <a:rPr lang="en-US" altLang="zh-TW" sz="2400">
                <a:latin typeface="Arial" charset="0"/>
              </a:rPr>
              <a:t>) (</a:t>
            </a:r>
            <a:r>
              <a:rPr lang="zh-TW" altLang="en-US" sz="2400">
                <a:latin typeface="Arial" charset="0"/>
              </a:rPr>
              <a:t>光徑長度</a:t>
            </a:r>
            <a:r>
              <a:rPr lang="en-US" altLang="zh-TW" sz="2400">
                <a:latin typeface="Arial" charset="0"/>
              </a:rPr>
              <a:t>)</a:t>
            </a:r>
          </a:p>
        </p:txBody>
      </p:sp>
      <p:sp>
        <p:nvSpPr>
          <p:cNvPr id="430112" name="Oval 32"/>
          <p:cNvSpPr>
            <a:spLocks noChangeArrowheads="1"/>
          </p:cNvSpPr>
          <p:nvPr/>
        </p:nvSpPr>
        <p:spPr bwMode="auto">
          <a:xfrm>
            <a:off x="4297363" y="290513"/>
            <a:ext cx="117475" cy="111125"/>
          </a:xfrm>
          <a:prstGeom prst="ellipse">
            <a:avLst/>
          </a:prstGeom>
          <a:solidFill>
            <a:srgbClr val="FF0000"/>
          </a:solidFill>
          <a:ln w="9525">
            <a:solidFill>
              <a:srgbClr val="FF00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30113" name="Line 33"/>
          <p:cNvSpPr>
            <a:spLocks noChangeShapeType="1"/>
          </p:cNvSpPr>
          <p:nvPr/>
        </p:nvSpPr>
        <p:spPr bwMode="auto">
          <a:xfrm>
            <a:off x="3800475" y="762000"/>
            <a:ext cx="1076325" cy="0"/>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300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E8585AD0-A30D-46D1-B54B-4482D28C92B9}" type="slidenum">
              <a:rPr lang="zh-TW" altLang="en-US"/>
              <a:pPr/>
              <a:t>7</a:t>
            </a:fld>
            <a:endParaRPr lang="en-US" altLang="zh-TW"/>
          </a:p>
        </p:txBody>
      </p:sp>
      <p:sp>
        <p:nvSpPr>
          <p:cNvPr id="656388" name="Text Box 4"/>
          <p:cNvSpPr txBox="1">
            <a:spLocks noChangeArrowheads="1"/>
          </p:cNvSpPr>
          <p:nvPr/>
        </p:nvSpPr>
        <p:spPr bwMode="auto">
          <a:xfrm>
            <a:off x="2714625" y="320265"/>
            <a:ext cx="37179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a:t>Demo (Fluorescent Dye)</a:t>
            </a:r>
          </a:p>
        </p:txBody>
      </p:sp>
      <p:sp>
        <p:nvSpPr>
          <p:cNvPr id="2" name="矩形 1"/>
          <p:cNvSpPr/>
          <p:nvPr/>
        </p:nvSpPr>
        <p:spPr bwMode="auto">
          <a:xfrm>
            <a:off x="15215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5" name="矩形 4"/>
          <p:cNvSpPr/>
          <p:nvPr/>
        </p:nvSpPr>
        <p:spPr bwMode="auto">
          <a:xfrm>
            <a:off x="16739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6" name="矩形 5"/>
          <p:cNvSpPr/>
          <p:nvPr/>
        </p:nvSpPr>
        <p:spPr bwMode="auto">
          <a:xfrm>
            <a:off x="18263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7" name="矩形 6"/>
          <p:cNvSpPr/>
          <p:nvPr/>
        </p:nvSpPr>
        <p:spPr bwMode="auto">
          <a:xfrm>
            <a:off x="19787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8" name="矩形 7"/>
          <p:cNvSpPr/>
          <p:nvPr/>
        </p:nvSpPr>
        <p:spPr bwMode="auto">
          <a:xfrm>
            <a:off x="21311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9" name="矩形 8"/>
          <p:cNvSpPr/>
          <p:nvPr/>
        </p:nvSpPr>
        <p:spPr bwMode="auto">
          <a:xfrm>
            <a:off x="22835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0" name="矩形 9"/>
          <p:cNvSpPr/>
          <p:nvPr/>
        </p:nvSpPr>
        <p:spPr bwMode="auto">
          <a:xfrm>
            <a:off x="24359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1" name="矩形 10"/>
          <p:cNvSpPr/>
          <p:nvPr/>
        </p:nvSpPr>
        <p:spPr bwMode="auto">
          <a:xfrm>
            <a:off x="25883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2" name="矩形 11"/>
          <p:cNvSpPr/>
          <p:nvPr/>
        </p:nvSpPr>
        <p:spPr bwMode="auto">
          <a:xfrm>
            <a:off x="27407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3" name="矩形 12"/>
          <p:cNvSpPr/>
          <p:nvPr/>
        </p:nvSpPr>
        <p:spPr bwMode="auto">
          <a:xfrm>
            <a:off x="28931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4" name="矩形 13"/>
          <p:cNvSpPr/>
          <p:nvPr/>
        </p:nvSpPr>
        <p:spPr bwMode="auto">
          <a:xfrm>
            <a:off x="30455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5" name="矩形 14"/>
          <p:cNvSpPr/>
          <p:nvPr/>
        </p:nvSpPr>
        <p:spPr bwMode="auto">
          <a:xfrm>
            <a:off x="31979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6" name="矩形 15"/>
          <p:cNvSpPr/>
          <p:nvPr/>
        </p:nvSpPr>
        <p:spPr bwMode="auto">
          <a:xfrm>
            <a:off x="33503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7" name="矩形 16"/>
          <p:cNvSpPr/>
          <p:nvPr/>
        </p:nvSpPr>
        <p:spPr bwMode="auto">
          <a:xfrm>
            <a:off x="35027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8" name="矩形 17"/>
          <p:cNvSpPr/>
          <p:nvPr/>
        </p:nvSpPr>
        <p:spPr bwMode="auto">
          <a:xfrm>
            <a:off x="36551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19" name="矩形 18"/>
          <p:cNvSpPr/>
          <p:nvPr/>
        </p:nvSpPr>
        <p:spPr bwMode="auto">
          <a:xfrm>
            <a:off x="3807586" y="1525404"/>
            <a:ext cx="98323" cy="3529781"/>
          </a:xfrm>
          <a:prstGeom prst="rect">
            <a:avLst/>
          </a:prstGeom>
          <a:solidFill>
            <a:srgbClr val="FFC000"/>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sp>
        <p:nvSpPr>
          <p:cNvPr id="20" name="Line 7"/>
          <p:cNvSpPr>
            <a:spLocks noChangeShapeType="1"/>
          </p:cNvSpPr>
          <p:nvPr/>
        </p:nvSpPr>
        <p:spPr bwMode="auto">
          <a:xfrm>
            <a:off x="391977" y="3290294"/>
            <a:ext cx="4284663" cy="0"/>
          </a:xfrm>
          <a:prstGeom prst="line">
            <a:avLst/>
          </a:prstGeom>
          <a:noFill/>
          <a:ln w="38100">
            <a:solidFill>
              <a:srgbClr val="008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 name="文字方塊 3"/>
          <p:cNvSpPr txBox="1"/>
          <p:nvPr/>
        </p:nvSpPr>
        <p:spPr>
          <a:xfrm>
            <a:off x="5082678" y="1003369"/>
            <a:ext cx="3409908" cy="5262979"/>
          </a:xfrm>
          <a:prstGeom prst="rect">
            <a:avLst/>
          </a:prstGeom>
          <a:noFill/>
        </p:spPr>
        <p:txBody>
          <a:bodyPr wrap="none" rtlCol="0">
            <a:spAutoFit/>
          </a:bodyPr>
          <a:lstStyle/>
          <a:p>
            <a:r>
              <a:rPr lang="en-US" altLang="zh-TW" dirty="0" smtClean="0"/>
              <a:t>100%*0.99=99%</a:t>
            </a:r>
          </a:p>
          <a:p>
            <a:r>
              <a:rPr lang="en-US" altLang="zh-TW" dirty="0" smtClean="0"/>
              <a:t>99%*0.99=98.01%</a:t>
            </a:r>
          </a:p>
          <a:p>
            <a:r>
              <a:rPr lang="en-US" altLang="zh-TW" dirty="0" smtClean="0"/>
              <a:t>98.01%*0.99=97.03%</a:t>
            </a:r>
            <a:endParaRPr lang="zh-TW" altLang="en-US" dirty="0" smtClean="0"/>
          </a:p>
          <a:p>
            <a:r>
              <a:rPr lang="en-US" altLang="zh-TW" dirty="0" smtClean="0"/>
              <a:t>97.03%*0.99=96.06%</a:t>
            </a:r>
          </a:p>
          <a:p>
            <a:endParaRPr lang="en-US" altLang="zh-TW" dirty="0"/>
          </a:p>
          <a:p>
            <a:r>
              <a:rPr lang="en-US" altLang="zh-TW" dirty="0" smtClean="0"/>
              <a:t>0.99^10=90.4%</a:t>
            </a:r>
            <a:endParaRPr lang="zh-TW" altLang="en-US" dirty="0" smtClean="0"/>
          </a:p>
          <a:p>
            <a:r>
              <a:rPr lang="en-US" altLang="zh-TW" dirty="0" smtClean="0"/>
              <a:t>0.99^20=81.8%</a:t>
            </a:r>
            <a:endParaRPr lang="zh-TW" altLang="en-US" dirty="0" smtClean="0"/>
          </a:p>
          <a:p>
            <a:r>
              <a:rPr lang="en-US" altLang="zh-TW" dirty="0" smtClean="0"/>
              <a:t>0.99^40=66.9%</a:t>
            </a:r>
          </a:p>
          <a:p>
            <a:r>
              <a:rPr lang="en-US" altLang="zh-TW" dirty="0" smtClean="0"/>
              <a:t>0.99^80=44.8%</a:t>
            </a:r>
          </a:p>
          <a:p>
            <a:r>
              <a:rPr lang="en-US" altLang="zh-TW" dirty="0" smtClean="0"/>
              <a:t>0.99^160=20.0%</a:t>
            </a:r>
            <a:endParaRPr lang="zh-TW" altLang="en-US" dirty="0" smtClean="0"/>
          </a:p>
          <a:p>
            <a:endParaRPr lang="zh-TW" altLang="en-US" dirty="0" smtClean="0"/>
          </a:p>
          <a:p>
            <a:endParaRPr lang="zh-TW"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DF44A48B-FDDC-4724-A66A-D4E8FB462B6C}" type="slidenum">
              <a:rPr lang="zh-TW" altLang="en-US"/>
              <a:pPr/>
              <a:t>8</a:t>
            </a:fld>
            <a:endParaRPr lang="en-US" altLang="zh-TW"/>
          </a:p>
        </p:txBody>
      </p:sp>
      <p:pic>
        <p:nvPicPr>
          <p:cNvPr id="567300" name="Picture 4" descr="Graph showing vertical distribution of ozone in the atmosphe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557" y="634346"/>
            <a:ext cx="7866062" cy="4452938"/>
          </a:xfrm>
          <a:prstGeom prst="rect">
            <a:avLst/>
          </a:prstGeom>
          <a:noFill/>
          <a:extLst>
            <a:ext uri="{909E8E84-426E-40DD-AFC4-6F175D3DCCD1}">
              <a14:hiddenFill xmlns:a14="http://schemas.microsoft.com/office/drawing/2010/main">
                <a:solidFill>
                  <a:srgbClr val="FFFFFF"/>
                </a:solidFill>
              </a14:hiddenFill>
            </a:ext>
          </a:extLst>
        </p:spPr>
      </p:pic>
      <p:sp>
        <p:nvSpPr>
          <p:cNvPr id="567302" name="Rectangle 6"/>
          <p:cNvSpPr>
            <a:spLocks noChangeArrowheads="1"/>
          </p:cNvSpPr>
          <p:nvPr/>
        </p:nvSpPr>
        <p:spPr bwMode="auto">
          <a:xfrm>
            <a:off x="6599581" y="4904737"/>
            <a:ext cx="1606550" cy="519112"/>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dirty="0">
                <a:solidFill>
                  <a:srgbClr val="0000FF"/>
                </a:solidFill>
                <a:latin typeface="Arial" charset="0"/>
              </a:rPr>
              <a:t>臭氧濃度</a:t>
            </a:r>
          </a:p>
        </p:txBody>
      </p:sp>
      <p:sp>
        <p:nvSpPr>
          <p:cNvPr id="567303" name="Text Box 7"/>
          <p:cNvSpPr txBox="1">
            <a:spLocks noChangeArrowheads="1"/>
          </p:cNvSpPr>
          <p:nvPr/>
        </p:nvSpPr>
        <p:spPr bwMode="auto">
          <a:xfrm rot="16200000">
            <a:off x="256382" y="1599406"/>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高度</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3"/>
          <p:cNvSpPr>
            <a:spLocks noGrp="1"/>
          </p:cNvSpPr>
          <p:nvPr>
            <p:ph type="sldNum" sz="quarter" idx="12"/>
          </p:nvPr>
        </p:nvSpPr>
        <p:spPr/>
        <p:txBody>
          <a:bodyPr/>
          <a:lstStyle/>
          <a:p>
            <a:fld id="{B464B3EF-BCE7-4EA2-84A3-F5ED9D2BD57E}" type="slidenum">
              <a:rPr lang="zh-TW" altLang="en-US"/>
              <a:pPr/>
              <a:t>9</a:t>
            </a:fld>
            <a:endParaRPr lang="en-US" altLang="zh-TW"/>
          </a:p>
        </p:txBody>
      </p:sp>
      <p:grpSp>
        <p:nvGrpSpPr>
          <p:cNvPr id="393224" name="Group 8"/>
          <p:cNvGrpSpPr>
            <a:grpSpLocks/>
          </p:cNvGrpSpPr>
          <p:nvPr/>
        </p:nvGrpSpPr>
        <p:grpSpPr bwMode="auto">
          <a:xfrm>
            <a:off x="249239" y="109538"/>
            <a:ext cx="8451702" cy="5716227"/>
            <a:chOff x="157" y="69"/>
            <a:chExt cx="5472" cy="4038"/>
          </a:xfrm>
        </p:grpSpPr>
        <p:pic>
          <p:nvPicPr>
            <p:cNvPr id="393220" name="Picture 4" descr="4-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 y="69"/>
              <a:ext cx="5472" cy="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3221" name="Text Box 5"/>
            <p:cNvSpPr txBox="1">
              <a:spLocks noChangeArrowheads="1"/>
            </p:cNvSpPr>
            <p:nvPr/>
          </p:nvSpPr>
          <p:spPr bwMode="auto">
            <a:xfrm>
              <a:off x="4566" y="2953"/>
              <a:ext cx="651" cy="32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UV-A</a:t>
              </a:r>
            </a:p>
          </p:txBody>
        </p:sp>
        <p:sp>
          <p:nvSpPr>
            <p:cNvPr id="393222" name="Text Box 6"/>
            <p:cNvSpPr txBox="1">
              <a:spLocks noChangeArrowheads="1"/>
            </p:cNvSpPr>
            <p:nvPr/>
          </p:nvSpPr>
          <p:spPr bwMode="auto">
            <a:xfrm>
              <a:off x="3687" y="2770"/>
              <a:ext cx="651"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UV-B</a:t>
              </a:r>
            </a:p>
          </p:txBody>
        </p:sp>
        <p:sp>
          <p:nvSpPr>
            <p:cNvPr id="393223" name="Rectangle 7"/>
            <p:cNvSpPr>
              <a:spLocks noChangeArrowheads="1"/>
            </p:cNvSpPr>
            <p:nvPr/>
          </p:nvSpPr>
          <p:spPr bwMode="auto">
            <a:xfrm>
              <a:off x="3448" y="3040"/>
              <a:ext cx="920" cy="144"/>
            </a:xfrm>
            <a:prstGeom prst="rect">
              <a:avLst/>
            </a:prstGeom>
            <a:solidFill>
              <a:srgbClr val="0000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393225" name="Text Box 9"/>
          <p:cNvSpPr txBox="1">
            <a:spLocks noChangeArrowheads="1"/>
          </p:cNvSpPr>
          <p:nvPr/>
        </p:nvSpPr>
        <p:spPr bwMode="auto">
          <a:xfrm>
            <a:off x="6737350" y="47625"/>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臭氧吸收</a:t>
            </a:r>
          </a:p>
        </p:txBody>
      </p:sp>
      <p:sp>
        <p:nvSpPr>
          <p:cNvPr id="393226" name="Rectangle 10"/>
          <p:cNvSpPr>
            <a:spLocks noChangeArrowheads="1"/>
          </p:cNvSpPr>
          <p:nvPr/>
        </p:nvSpPr>
        <p:spPr bwMode="auto">
          <a:xfrm>
            <a:off x="5745163" y="3257550"/>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陽光強度</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投影片編號版面配置區 3"/>
          <p:cNvSpPr>
            <a:spLocks noGrp="1"/>
          </p:cNvSpPr>
          <p:nvPr>
            <p:ph type="sldNum" sz="quarter" idx="12"/>
          </p:nvPr>
        </p:nvSpPr>
        <p:spPr/>
        <p:txBody>
          <a:bodyPr/>
          <a:lstStyle/>
          <a:p>
            <a:fld id="{AA0AF397-0332-4DE6-AC67-57EFBCCA555C}" type="slidenum">
              <a:rPr lang="zh-TW" altLang="en-US"/>
              <a:pPr/>
              <a:t>10</a:t>
            </a:fld>
            <a:endParaRPr lang="en-US" altLang="zh-TW"/>
          </a:p>
        </p:txBody>
      </p:sp>
      <p:sp>
        <p:nvSpPr>
          <p:cNvPr id="375810" name="Text Box 2"/>
          <p:cNvSpPr txBox="1">
            <a:spLocks noChangeArrowheads="1"/>
          </p:cNvSpPr>
          <p:nvPr/>
        </p:nvSpPr>
        <p:spPr bwMode="auto">
          <a:xfrm>
            <a:off x="1162050" y="582613"/>
            <a:ext cx="68214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zh-TW" altLang="en-US" sz="2400">
                <a:solidFill>
                  <a:srgbClr val="0000FF"/>
                </a:solidFill>
                <a:latin typeface="標楷體" pitchFamily="65" charset="-120"/>
                <a:cs typeface="Times New Roman" pitchFamily="18" charset="0"/>
              </a:rPr>
              <a:t>臭氧層吸收了陽光中波長在</a:t>
            </a:r>
            <a:r>
              <a:rPr kumimoji="1" lang="en-US" altLang="zh-TW" sz="2400">
                <a:solidFill>
                  <a:srgbClr val="0000FF"/>
                </a:solidFill>
                <a:latin typeface="標楷體" pitchFamily="65" charset="-120"/>
                <a:cs typeface="Times New Roman" pitchFamily="18" charset="0"/>
              </a:rPr>
              <a:t>300</a:t>
            </a:r>
            <a:r>
              <a:rPr kumimoji="1" lang="zh-TW" altLang="en-US" sz="2400">
                <a:solidFill>
                  <a:srgbClr val="0000FF"/>
                </a:solidFill>
                <a:latin typeface="標楷體" pitchFamily="65" charset="-120"/>
                <a:cs typeface="Times New Roman" pitchFamily="18" charset="0"/>
              </a:rPr>
              <a:t>奈米以下的紫外光</a:t>
            </a:r>
            <a:r>
              <a:rPr kumimoji="1" lang="zh-TW" altLang="en-US" sz="2400">
                <a:solidFill>
                  <a:srgbClr val="0000FF"/>
                </a:solidFill>
                <a:latin typeface="Arial" charset="0"/>
                <a:cs typeface="Times New Roman" pitchFamily="18" charset="0"/>
              </a:rPr>
              <a:t> </a:t>
            </a:r>
          </a:p>
        </p:txBody>
      </p:sp>
      <p:sp>
        <p:nvSpPr>
          <p:cNvPr id="375811" name="Text Box 3"/>
          <p:cNvSpPr txBox="1">
            <a:spLocks noChangeArrowheads="1"/>
          </p:cNvSpPr>
          <p:nvPr/>
        </p:nvSpPr>
        <p:spPr bwMode="auto">
          <a:xfrm>
            <a:off x="3262313" y="1677988"/>
            <a:ext cx="2622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zh-TW" altLang="en-US" sz="2400">
                <a:solidFill>
                  <a:srgbClr val="000000"/>
                </a:solidFill>
                <a:latin typeface="標楷體" pitchFamily="65" charset="-120"/>
                <a:cs typeface="Times New Roman" pitchFamily="18" charset="0"/>
              </a:rPr>
              <a:t>如果臭氧層變稀薄</a:t>
            </a:r>
          </a:p>
        </p:txBody>
      </p:sp>
      <p:sp>
        <p:nvSpPr>
          <p:cNvPr id="375812" name="Text Box 4"/>
          <p:cNvSpPr txBox="1">
            <a:spLocks noChangeArrowheads="1"/>
          </p:cNvSpPr>
          <p:nvPr/>
        </p:nvSpPr>
        <p:spPr bwMode="auto">
          <a:xfrm>
            <a:off x="2008982" y="3119519"/>
            <a:ext cx="5110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zh-TW" altLang="en-US" sz="2400">
                <a:solidFill>
                  <a:srgbClr val="000000"/>
                </a:solidFill>
                <a:latin typeface="標楷體" pitchFamily="65" charset="-120"/>
                <a:cs typeface="Times New Roman" pitchFamily="18" charset="0"/>
              </a:rPr>
              <a:t>陽光中</a:t>
            </a:r>
            <a:r>
              <a:rPr kumimoji="1" lang="en-US" altLang="zh-TW" sz="2400">
                <a:cs typeface="Times New Roman" pitchFamily="18" charset="0"/>
              </a:rPr>
              <a:t>UV-B (290</a:t>
            </a:r>
            <a:r>
              <a:rPr kumimoji="1" lang="en-US" altLang="zh-TW" sz="2400">
                <a:latin typeface="Symbol" pitchFamily="18" charset="2"/>
                <a:cs typeface="Times New Roman" pitchFamily="18" charset="0"/>
              </a:rPr>
              <a:t>-</a:t>
            </a:r>
            <a:r>
              <a:rPr kumimoji="1" lang="en-US" altLang="zh-TW" sz="2400">
                <a:cs typeface="Times New Roman" pitchFamily="18" charset="0"/>
              </a:rPr>
              <a:t>320</a:t>
            </a:r>
            <a:r>
              <a:rPr kumimoji="1" lang="zh-TW" altLang="en-US" sz="2400">
                <a:solidFill>
                  <a:srgbClr val="000000"/>
                </a:solidFill>
                <a:cs typeface="Times New Roman" pitchFamily="18" charset="0"/>
              </a:rPr>
              <a:t>奈米</a:t>
            </a:r>
            <a:r>
              <a:rPr kumimoji="1" lang="en-US" altLang="zh-TW" sz="2400">
                <a:cs typeface="Times New Roman" pitchFamily="18" charset="0"/>
              </a:rPr>
              <a:t>) </a:t>
            </a:r>
            <a:r>
              <a:rPr kumimoji="1" lang="zh-TW" altLang="en-US" sz="2400">
                <a:solidFill>
                  <a:srgbClr val="000000"/>
                </a:solidFill>
                <a:latin typeface="標楷體" pitchFamily="65" charset="-120"/>
                <a:cs typeface="Times New Roman" pitchFamily="18" charset="0"/>
              </a:rPr>
              <a:t>波段</a:t>
            </a:r>
            <a:r>
              <a:rPr kumimoji="1" lang="zh-TW" altLang="en-US" sz="2400">
                <a:cs typeface="Times New Roman" pitchFamily="18" charset="0"/>
              </a:rPr>
              <a:t>增強</a:t>
            </a:r>
          </a:p>
        </p:txBody>
      </p:sp>
      <p:sp>
        <p:nvSpPr>
          <p:cNvPr id="375813" name="Text Box 5"/>
          <p:cNvSpPr txBox="1">
            <a:spLocks noChangeArrowheads="1"/>
          </p:cNvSpPr>
          <p:nvPr/>
        </p:nvSpPr>
        <p:spPr bwMode="auto">
          <a:xfrm>
            <a:off x="2663825" y="4470351"/>
            <a:ext cx="3800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zh-TW" altLang="en-US" sz="2400" dirty="0">
                <a:latin typeface="Arial" charset="0"/>
              </a:rPr>
              <a:t>破壞生物圈 </a:t>
            </a:r>
            <a:r>
              <a:rPr kumimoji="1" lang="en-US" altLang="zh-TW" sz="2400" dirty="0"/>
              <a:t>(DNA </a:t>
            </a:r>
            <a:r>
              <a:rPr kumimoji="1" lang="zh-TW" altLang="en-US" sz="2400" dirty="0"/>
              <a:t>破壞</a:t>
            </a:r>
            <a:r>
              <a:rPr kumimoji="1" lang="en-US" altLang="zh-TW" sz="2400" dirty="0"/>
              <a:t>, </a:t>
            </a:r>
            <a:r>
              <a:rPr kumimoji="1" lang="en-US" altLang="zh-TW" sz="2400" b="1" dirty="0"/>
              <a:t>…</a:t>
            </a:r>
            <a:r>
              <a:rPr kumimoji="1" lang="en-US" altLang="zh-TW" sz="2400" dirty="0"/>
              <a:t>)</a:t>
            </a:r>
          </a:p>
        </p:txBody>
      </p:sp>
      <p:sp>
        <p:nvSpPr>
          <p:cNvPr id="375814" name="AutoShape 6"/>
          <p:cNvSpPr>
            <a:spLocks noChangeArrowheads="1"/>
          </p:cNvSpPr>
          <p:nvPr/>
        </p:nvSpPr>
        <p:spPr bwMode="auto">
          <a:xfrm>
            <a:off x="4417219" y="2411003"/>
            <a:ext cx="293688" cy="514350"/>
          </a:xfrm>
          <a:prstGeom prst="downArrow">
            <a:avLst>
              <a:gd name="adj1" fmla="val 50000"/>
              <a:gd name="adj2" fmla="val 43784"/>
            </a:avLst>
          </a:prstGeom>
          <a:noFill/>
          <a:ln w="25400" algn="ctr">
            <a:solidFill>
              <a:srgbClr val="FF0000"/>
            </a:solidFill>
            <a:miter lim="800000"/>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5815" name="AutoShape 7"/>
          <p:cNvSpPr>
            <a:spLocks noChangeArrowheads="1"/>
          </p:cNvSpPr>
          <p:nvPr/>
        </p:nvSpPr>
        <p:spPr bwMode="auto">
          <a:xfrm>
            <a:off x="4417219" y="3811556"/>
            <a:ext cx="293688" cy="514350"/>
          </a:xfrm>
          <a:prstGeom prst="downArrow">
            <a:avLst>
              <a:gd name="adj1" fmla="val 50000"/>
              <a:gd name="adj2" fmla="val 43784"/>
            </a:avLst>
          </a:prstGeom>
          <a:noFill/>
          <a:ln w="25400" algn="ctr">
            <a:solidFill>
              <a:srgbClr val="FF0000"/>
            </a:solidFill>
            <a:miter lim="800000"/>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5816" name="AutoShape 8"/>
          <p:cNvSpPr>
            <a:spLocks noChangeArrowheads="1"/>
          </p:cNvSpPr>
          <p:nvPr/>
        </p:nvSpPr>
        <p:spPr bwMode="auto">
          <a:xfrm>
            <a:off x="725488" y="404813"/>
            <a:ext cx="7645400" cy="876300"/>
          </a:xfrm>
          <a:prstGeom prst="horizontalScroll">
            <a:avLst>
              <a:gd name="adj" fmla="val 12500"/>
            </a:avLst>
          </a:prstGeom>
          <a:noFill/>
          <a:ln w="25400">
            <a:solidFill>
              <a:srgbClr val="FF9933"/>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TW" altLang="en-US" sz="2400">
              <a:solidFill>
                <a:srgbClr val="FF9933"/>
              </a:solidFill>
              <a:latin typeface="Arial" charset="0"/>
            </a:endParaRPr>
          </a:p>
        </p:txBody>
      </p:sp>
      <p:sp>
        <p:nvSpPr>
          <p:cNvPr id="375817" name="AutoShape 9"/>
          <p:cNvSpPr>
            <a:spLocks noChangeArrowheads="1"/>
          </p:cNvSpPr>
          <p:nvPr/>
        </p:nvSpPr>
        <p:spPr bwMode="auto">
          <a:xfrm>
            <a:off x="1919288" y="3032207"/>
            <a:ext cx="5289550" cy="652462"/>
          </a:xfrm>
          <a:prstGeom prst="roundRect">
            <a:avLst>
              <a:gd name="adj" fmla="val 16667"/>
            </a:avLst>
          </a:prstGeom>
          <a:noFill/>
          <a:ln w="25400" algn="ctr">
            <a:solidFill>
              <a:srgbClr val="FF00FF"/>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5818" name="AutoShape 10"/>
          <p:cNvSpPr>
            <a:spLocks noChangeArrowheads="1"/>
          </p:cNvSpPr>
          <p:nvPr/>
        </p:nvSpPr>
        <p:spPr bwMode="auto">
          <a:xfrm>
            <a:off x="2526507" y="4368452"/>
            <a:ext cx="4075112" cy="754062"/>
          </a:xfrm>
          <a:prstGeom prst="roundRect">
            <a:avLst>
              <a:gd name="adj" fmla="val 16667"/>
            </a:avLst>
          </a:prstGeom>
          <a:noFill/>
          <a:ln w="25400" algn="ctr">
            <a:solidFill>
              <a:srgbClr val="FF00FF"/>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5819" name="AutoShape 11"/>
          <p:cNvSpPr>
            <a:spLocks noChangeArrowheads="1"/>
          </p:cNvSpPr>
          <p:nvPr/>
        </p:nvSpPr>
        <p:spPr bwMode="auto">
          <a:xfrm>
            <a:off x="3205163" y="1590675"/>
            <a:ext cx="2725737" cy="660400"/>
          </a:xfrm>
          <a:prstGeom prst="roundRect">
            <a:avLst>
              <a:gd name="adj" fmla="val 16667"/>
            </a:avLst>
          </a:prstGeom>
          <a:noFill/>
          <a:ln w="25400" algn="ctr">
            <a:solidFill>
              <a:srgbClr val="FF00FF"/>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TW" altLang="en-US" sz="2400">
              <a:latin typeface="Arial"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FC963DDE-D08E-481A-9BD3-20EAD4EE3B4E}" type="slidenum">
              <a:rPr lang="zh-TW" altLang="en-US"/>
              <a:pPr/>
              <a:t>11</a:t>
            </a:fld>
            <a:endParaRPr lang="en-US" altLang="zh-TW"/>
          </a:p>
        </p:txBody>
      </p:sp>
      <p:graphicFrame>
        <p:nvGraphicFramePr>
          <p:cNvPr id="489476" name="Object 4"/>
          <p:cNvGraphicFramePr>
            <a:graphicFrameLocks noChangeAspect="1"/>
          </p:cNvGraphicFramePr>
          <p:nvPr>
            <p:extLst>
              <p:ext uri="{D42A27DB-BD31-4B8C-83A1-F6EECF244321}">
                <p14:modId xmlns:p14="http://schemas.microsoft.com/office/powerpoint/2010/main" val="3843831984"/>
              </p:ext>
            </p:extLst>
          </p:nvPr>
        </p:nvGraphicFramePr>
        <p:xfrm>
          <a:off x="301658" y="1"/>
          <a:ext cx="8493550" cy="5992950"/>
        </p:xfrm>
        <a:graphic>
          <a:graphicData uri="http://schemas.openxmlformats.org/presentationml/2006/ole">
            <mc:AlternateContent xmlns:mc="http://schemas.openxmlformats.org/markup-compatibility/2006">
              <mc:Choice xmlns:v="urn:schemas-microsoft-com:vml" Requires="v">
                <p:oleObj spid="_x0000_s489508" name="Graph" r:id="rId4" imgW="9676800" imgH="6829200" progId="Origin50.Graph">
                  <p:embed/>
                </p:oleObj>
              </mc:Choice>
              <mc:Fallback>
                <p:oleObj name="Graph" r:id="rId4" imgW="9676800" imgH="6829200" progId="Origin50.Graph">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1658" y="1"/>
                        <a:ext cx="8493550" cy="5992950"/>
                      </a:xfrm>
                      <a:prstGeom prst="rect">
                        <a:avLst/>
                      </a:prstGeom>
                      <a:noFill/>
                      <a:ln>
                        <a:noFill/>
                      </a:ln>
                      <a:effectLst/>
                      <a:extLst/>
                    </p:spPr>
                  </p:pic>
                </p:oleObj>
              </mc:Fallback>
            </mc:AlternateContent>
          </a:graphicData>
        </a:graphic>
      </p:graphicFrame>
      <p:sp>
        <p:nvSpPr>
          <p:cNvPr id="489477" name="Text Box 5"/>
          <p:cNvSpPr txBox="1">
            <a:spLocks noChangeArrowheads="1"/>
          </p:cNvSpPr>
          <p:nvPr/>
        </p:nvSpPr>
        <p:spPr bwMode="auto">
          <a:xfrm>
            <a:off x="3460750" y="1982788"/>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latin typeface="標楷體" pitchFamily="65" charset="-120"/>
                <a:cs typeface="Times New Roman" pitchFamily="18" charset="0"/>
              </a:rPr>
              <a:t>臭氧吸收</a:t>
            </a:r>
          </a:p>
        </p:txBody>
      </p:sp>
      <p:sp>
        <p:nvSpPr>
          <p:cNvPr id="489479" name="Rectangle 7"/>
          <p:cNvSpPr>
            <a:spLocks noChangeArrowheads="1"/>
          </p:cNvSpPr>
          <p:nvPr/>
        </p:nvSpPr>
        <p:spPr bwMode="auto">
          <a:xfrm>
            <a:off x="4908550" y="1565275"/>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陽光強度</a:t>
            </a:r>
          </a:p>
        </p:txBody>
      </p:sp>
      <p:sp>
        <p:nvSpPr>
          <p:cNvPr id="489480" name="Line 8"/>
          <p:cNvSpPr>
            <a:spLocks noChangeShapeType="1"/>
          </p:cNvSpPr>
          <p:nvPr/>
        </p:nvSpPr>
        <p:spPr bwMode="auto">
          <a:xfrm flipH="1">
            <a:off x="5368925" y="2024063"/>
            <a:ext cx="19050" cy="700087"/>
          </a:xfrm>
          <a:prstGeom prst="line">
            <a:avLst/>
          </a:prstGeom>
          <a:noFill/>
          <a:ln w="31750">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6E39F644-4EF0-4AF9-895A-2F3BEB4BF671}" type="slidenum">
              <a:rPr lang="zh-TW" altLang="en-US"/>
              <a:pPr/>
              <a:t>12</a:t>
            </a:fld>
            <a:endParaRPr lang="en-US" altLang="zh-TW"/>
          </a:p>
        </p:txBody>
      </p:sp>
      <p:sp>
        <p:nvSpPr>
          <p:cNvPr id="448516" name="Text Box 4"/>
          <p:cNvSpPr txBox="1">
            <a:spLocks noChangeArrowheads="1"/>
          </p:cNvSpPr>
          <p:nvPr/>
        </p:nvSpPr>
        <p:spPr bwMode="auto">
          <a:xfrm>
            <a:off x="1045197" y="0"/>
            <a:ext cx="5605463" cy="1231900"/>
          </a:xfrm>
          <a:prstGeom prst="rect">
            <a:avLst/>
          </a:prstGeom>
          <a:solidFill>
            <a:schemeClr val="bg1"/>
          </a:solidFill>
          <a:ln w="28575">
            <a:solidFill>
              <a:srgbClr val="CC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30000"/>
              </a:lnSpc>
            </a:pPr>
            <a:r>
              <a:rPr lang="en-US" altLang="zh-TW">
                <a:solidFill>
                  <a:srgbClr val="CC00FF"/>
                </a:solidFill>
                <a:ea typeface="新細明體" pitchFamily="18" charset="-120"/>
              </a:rPr>
              <a:t>SPF : block UV-B (sun burn)</a:t>
            </a:r>
          </a:p>
          <a:p>
            <a:pPr>
              <a:lnSpc>
                <a:spcPct val="130000"/>
              </a:lnSpc>
            </a:pPr>
            <a:r>
              <a:rPr lang="en-US" altLang="zh-TW">
                <a:solidFill>
                  <a:srgbClr val="0000FF"/>
                </a:solidFill>
                <a:ea typeface="新細明體" pitchFamily="18" charset="-120"/>
              </a:rPr>
              <a:t>PA   : block UV-A (darkening, aging)</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5C2CE60D-09E2-41C8-A12E-47D47AE5D327}" type="slidenum">
              <a:rPr lang="zh-TW" altLang="en-US"/>
              <a:pPr/>
              <a:t>13</a:t>
            </a:fld>
            <a:endParaRPr lang="en-US" altLang="zh-TW"/>
          </a:p>
        </p:txBody>
      </p:sp>
      <p:pic>
        <p:nvPicPr>
          <p:cNvPr id="396295" name="Picture 7" descr="o3mo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3700" y="358775"/>
            <a:ext cx="1752600" cy="1419225"/>
          </a:xfrm>
          <a:prstGeom prst="rect">
            <a:avLst/>
          </a:prstGeom>
          <a:noFill/>
          <a:extLst>
            <a:ext uri="{909E8E84-426E-40DD-AFC4-6F175D3DCCD1}">
              <a14:hiddenFill xmlns:a14="http://schemas.microsoft.com/office/drawing/2010/main">
                <a:solidFill>
                  <a:srgbClr val="FFFFFF"/>
                </a:solidFill>
              </a14:hiddenFill>
            </a:ext>
          </a:extLst>
        </p:spPr>
      </p:pic>
      <p:sp>
        <p:nvSpPr>
          <p:cNvPr id="396296" name="Rectangle 8"/>
          <p:cNvSpPr>
            <a:spLocks noChangeArrowheads="1"/>
          </p:cNvSpPr>
          <p:nvPr/>
        </p:nvSpPr>
        <p:spPr bwMode="auto">
          <a:xfrm>
            <a:off x="2422525" y="650875"/>
            <a:ext cx="2816225" cy="641350"/>
          </a:xfrm>
          <a:prstGeom prst="rect">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a:solidFill>
                  <a:srgbClr val="0000FF"/>
                </a:solidFill>
                <a:latin typeface="Arial" charset="0"/>
                <a:ea typeface="新細明體" pitchFamily="18" charset="-120"/>
              </a:rPr>
              <a:t>O + O</a:t>
            </a:r>
            <a:r>
              <a:rPr kumimoji="1" lang="en-US" altLang="zh-TW" sz="3600" baseline="-25000">
                <a:solidFill>
                  <a:srgbClr val="0000FF"/>
                </a:solidFill>
                <a:latin typeface="Arial" charset="0"/>
                <a:ea typeface="新細明體" pitchFamily="18" charset="-120"/>
              </a:rPr>
              <a:t>2</a:t>
            </a:r>
            <a:r>
              <a:rPr kumimoji="1" lang="en-US" altLang="zh-TW" sz="3600">
                <a:solidFill>
                  <a:srgbClr val="0000FF"/>
                </a:solidFill>
                <a:latin typeface="Arial" charset="0"/>
                <a:ea typeface="新細明體" pitchFamily="18" charset="-120"/>
              </a:rPr>
              <a:t> </a:t>
            </a:r>
            <a:r>
              <a:rPr kumimoji="1" lang="en-US" altLang="zh-TW" sz="3600">
                <a:solidFill>
                  <a:srgbClr val="0000FF"/>
                </a:solidFill>
                <a:latin typeface="Arial" charset="0"/>
                <a:ea typeface="新細明體" pitchFamily="18" charset="-120"/>
                <a:cs typeface="Arial" charset="0"/>
                <a:sym typeface="Symbol" pitchFamily="18" charset="2"/>
              </a:rPr>
              <a:t></a:t>
            </a:r>
            <a:r>
              <a:rPr kumimoji="1" lang="en-US" altLang="zh-TW" sz="3600">
                <a:solidFill>
                  <a:srgbClr val="0000FF"/>
                </a:solidFill>
                <a:latin typeface="Arial" charset="0"/>
                <a:ea typeface="新細明體" pitchFamily="18" charset="-120"/>
                <a:cs typeface="Times New Roman" pitchFamily="18" charset="0"/>
              </a:rPr>
              <a:t> O</a:t>
            </a:r>
            <a:r>
              <a:rPr kumimoji="1" lang="en-US" altLang="zh-TW" sz="3600" baseline="-25000">
                <a:solidFill>
                  <a:srgbClr val="0000FF"/>
                </a:solidFill>
                <a:latin typeface="Arial" charset="0"/>
                <a:ea typeface="新細明體" pitchFamily="18" charset="-120"/>
                <a:cs typeface="Times New Roman" pitchFamily="18" charset="0"/>
              </a:rPr>
              <a:t>3</a:t>
            </a:r>
            <a:endParaRPr kumimoji="1" lang="zh-TW" altLang="en-US" sz="3600">
              <a:solidFill>
                <a:srgbClr val="0000FF"/>
              </a:solidFill>
              <a:latin typeface="Arial" charset="0"/>
              <a:ea typeface="新細明體" pitchFamily="18" charset="-120"/>
              <a:cs typeface="Times New Roman" pitchFamily="18" charset="0"/>
            </a:endParaRPr>
          </a:p>
        </p:txBody>
      </p:sp>
      <p:sp>
        <p:nvSpPr>
          <p:cNvPr id="396297" name="Rectangle 9"/>
          <p:cNvSpPr>
            <a:spLocks noChangeArrowheads="1"/>
          </p:cNvSpPr>
          <p:nvPr/>
        </p:nvSpPr>
        <p:spPr bwMode="auto">
          <a:xfrm>
            <a:off x="2395538" y="2481263"/>
            <a:ext cx="3768725" cy="641350"/>
          </a:xfrm>
          <a:prstGeom prst="rect">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a:solidFill>
                  <a:srgbClr val="0000FF"/>
                </a:solidFill>
                <a:latin typeface="Arial" charset="0"/>
                <a:ea typeface="新細明體" pitchFamily="18" charset="-120"/>
              </a:rPr>
              <a:t>O</a:t>
            </a:r>
            <a:r>
              <a:rPr kumimoji="1" lang="en-US" altLang="zh-TW" sz="3600" baseline="-25000">
                <a:solidFill>
                  <a:srgbClr val="0000FF"/>
                </a:solidFill>
                <a:latin typeface="Arial" charset="0"/>
                <a:ea typeface="新細明體" pitchFamily="18" charset="-120"/>
              </a:rPr>
              <a:t>3</a:t>
            </a:r>
            <a:r>
              <a:rPr kumimoji="1" lang="en-US" altLang="zh-TW" sz="3600">
                <a:solidFill>
                  <a:srgbClr val="0000FF"/>
                </a:solidFill>
                <a:latin typeface="Arial" charset="0"/>
                <a:ea typeface="新細明體" pitchFamily="18" charset="-120"/>
              </a:rPr>
              <a:t> + </a:t>
            </a:r>
            <a:r>
              <a:rPr kumimoji="1" lang="en-US" altLang="zh-TW" sz="3600" i="1">
                <a:solidFill>
                  <a:srgbClr val="0000FF"/>
                </a:solidFill>
                <a:ea typeface="新細明體" pitchFamily="18" charset="-120"/>
              </a:rPr>
              <a:t>hv</a:t>
            </a:r>
            <a:r>
              <a:rPr kumimoji="1" lang="en-US" altLang="zh-TW" sz="3600" i="1">
                <a:solidFill>
                  <a:srgbClr val="0000FF"/>
                </a:solidFill>
                <a:latin typeface="Arial" charset="0"/>
                <a:ea typeface="新細明體" pitchFamily="18" charset="-120"/>
              </a:rPr>
              <a:t> </a:t>
            </a:r>
            <a:r>
              <a:rPr kumimoji="1" lang="en-US" altLang="zh-TW" sz="3600">
                <a:solidFill>
                  <a:srgbClr val="0000FF"/>
                </a:solidFill>
                <a:latin typeface="Arial" charset="0"/>
                <a:ea typeface="新細明體" pitchFamily="18" charset="-120"/>
                <a:cs typeface="Arial" charset="0"/>
                <a:sym typeface="Symbol" pitchFamily="18" charset="2"/>
              </a:rPr>
              <a:t></a:t>
            </a:r>
            <a:r>
              <a:rPr kumimoji="1" lang="en-US" altLang="zh-TW" sz="3600">
                <a:solidFill>
                  <a:srgbClr val="0000FF"/>
                </a:solidFill>
                <a:latin typeface="Arial" charset="0"/>
                <a:ea typeface="新細明體" pitchFamily="18" charset="-120"/>
                <a:cs typeface="Times New Roman" pitchFamily="18" charset="0"/>
              </a:rPr>
              <a:t> O + O</a:t>
            </a:r>
            <a:r>
              <a:rPr kumimoji="1" lang="en-US" altLang="zh-TW" sz="3600" baseline="-25000">
                <a:solidFill>
                  <a:srgbClr val="0000FF"/>
                </a:solidFill>
                <a:latin typeface="Arial" charset="0"/>
                <a:ea typeface="新細明體" pitchFamily="18" charset="-120"/>
                <a:cs typeface="Times New Roman" pitchFamily="18" charset="0"/>
              </a:rPr>
              <a:t>2</a:t>
            </a:r>
            <a:endParaRPr kumimoji="1" lang="zh-TW" altLang="en-US" sz="3600" baseline="-25000">
              <a:solidFill>
                <a:srgbClr val="0000FF"/>
              </a:solidFill>
              <a:latin typeface="Arial" charset="0"/>
              <a:ea typeface="新細明體" pitchFamily="18" charset="-120"/>
              <a:cs typeface="Times New Roman" pitchFamily="18" charset="0"/>
            </a:endParaRPr>
          </a:p>
        </p:txBody>
      </p:sp>
      <p:sp>
        <p:nvSpPr>
          <p:cNvPr id="396298" name="Line 10"/>
          <p:cNvSpPr>
            <a:spLocks noChangeShapeType="1"/>
          </p:cNvSpPr>
          <p:nvPr/>
        </p:nvSpPr>
        <p:spPr bwMode="auto">
          <a:xfrm flipH="1" flipV="1">
            <a:off x="2825750" y="1250950"/>
            <a:ext cx="1871663" cy="1370013"/>
          </a:xfrm>
          <a:prstGeom prst="line">
            <a:avLst/>
          </a:prstGeom>
          <a:noFill/>
          <a:ln w="381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96299" name="Freeform 11"/>
          <p:cNvSpPr>
            <a:spLocks/>
          </p:cNvSpPr>
          <p:nvPr/>
        </p:nvSpPr>
        <p:spPr bwMode="auto">
          <a:xfrm>
            <a:off x="1420813" y="369888"/>
            <a:ext cx="3170237" cy="2090737"/>
          </a:xfrm>
          <a:custGeom>
            <a:avLst/>
            <a:gdLst>
              <a:gd name="T0" fmla="*/ 1997 w 1997"/>
              <a:gd name="T1" fmla="*/ 312 h 1268"/>
              <a:gd name="T2" fmla="*/ 214 w 1997"/>
              <a:gd name="T3" fmla="*/ 159 h 1268"/>
              <a:gd name="T4" fmla="*/ 710 w 1997"/>
              <a:gd name="T5" fmla="*/ 1268 h 1268"/>
            </a:gdLst>
            <a:ahLst/>
            <a:cxnLst>
              <a:cxn ang="0">
                <a:pos x="T0" y="T1"/>
              </a:cxn>
              <a:cxn ang="0">
                <a:pos x="T2" y="T3"/>
              </a:cxn>
              <a:cxn ang="0">
                <a:pos x="T4" y="T5"/>
              </a:cxn>
            </a:cxnLst>
            <a:rect l="0" t="0" r="r" b="b"/>
            <a:pathLst>
              <a:path w="1997" h="1268">
                <a:moveTo>
                  <a:pt x="1997" y="312"/>
                </a:moveTo>
                <a:cubicBezTo>
                  <a:pt x="1702" y="287"/>
                  <a:pt x="428" y="0"/>
                  <a:pt x="214" y="159"/>
                </a:cubicBezTo>
                <a:cubicBezTo>
                  <a:pt x="0" y="318"/>
                  <a:pt x="607" y="1037"/>
                  <a:pt x="710" y="1268"/>
                </a:cubicBezTo>
              </a:path>
            </a:pathLst>
          </a:custGeom>
          <a:noFill/>
          <a:ln w="31750">
            <a:solidFill>
              <a:srgbClr val="FF0000"/>
            </a:solidFill>
            <a:round/>
            <a:headEnd/>
            <a:tailEnd type="stealth"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96301" name="Rectangle 13"/>
          <p:cNvSpPr>
            <a:spLocks noChangeArrowheads="1"/>
          </p:cNvSpPr>
          <p:nvPr/>
        </p:nvSpPr>
        <p:spPr bwMode="auto">
          <a:xfrm>
            <a:off x="2487613" y="3525838"/>
            <a:ext cx="3162300" cy="641350"/>
          </a:xfrm>
          <a:prstGeom prst="rect">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b="1">
                <a:ea typeface="新細明體" pitchFamily="18" charset="-120"/>
              </a:rPr>
              <a:t>Net:</a:t>
            </a:r>
            <a:r>
              <a:rPr kumimoji="1" lang="en-US" altLang="zh-TW" sz="3600" i="1">
                <a:ea typeface="新細明體" pitchFamily="18" charset="-120"/>
              </a:rPr>
              <a:t> hv</a:t>
            </a:r>
            <a:r>
              <a:rPr kumimoji="1" lang="en-US" altLang="zh-TW" sz="3600" i="1">
                <a:latin typeface="Arial" charset="0"/>
                <a:ea typeface="新細明體" pitchFamily="18" charset="-120"/>
              </a:rPr>
              <a:t> </a:t>
            </a:r>
            <a:r>
              <a:rPr kumimoji="1" lang="en-US" altLang="zh-TW" sz="3600">
                <a:latin typeface="Arial" charset="0"/>
                <a:ea typeface="新細明體" pitchFamily="18" charset="-120"/>
                <a:cs typeface="Arial" charset="0"/>
                <a:sym typeface="Symbol" pitchFamily="18" charset="2"/>
              </a:rPr>
              <a:t></a:t>
            </a:r>
            <a:r>
              <a:rPr kumimoji="1" lang="en-US" altLang="zh-TW" sz="3600">
                <a:latin typeface="Arial" charset="0"/>
                <a:ea typeface="新細明體" pitchFamily="18" charset="-120"/>
                <a:cs typeface="Times New Roman" pitchFamily="18" charset="0"/>
              </a:rPr>
              <a:t> heat</a:t>
            </a:r>
            <a:endParaRPr kumimoji="1" lang="zh-TW" altLang="en-US" sz="3600" baseline="-25000">
              <a:latin typeface="Arial" charset="0"/>
              <a:ea typeface="新細明體" pitchFamily="18" charset="-120"/>
              <a:cs typeface="Times New Roman" pitchFamily="18" charset="0"/>
            </a:endParaRPr>
          </a:p>
        </p:txBody>
      </p:sp>
      <p:sp>
        <p:nvSpPr>
          <p:cNvPr id="396303" name="Text Box 15"/>
          <p:cNvSpPr txBox="1">
            <a:spLocks noChangeArrowheads="1"/>
          </p:cNvSpPr>
          <p:nvPr/>
        </p:nvSpPr>
        <p:spPr bwMode="auto">
          <a:xfrm>
            <a:off x="3457575" y="424815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光</a:t>
            </a:r>
          </a:p>
        </p:txBody>
      </p:sp>
      <p:sp>
        <p:nvSpPr>
          <p:cNvPr id="396304" name="Text Box 16"/>
          <p:cNvSpPr txBox="1">
            <a:spLocks noChangeArrowheads="1"/>
          </p:cNvSpPr>
          <p:nvPr/>
        </p:nvSpPr>
        <p:spPr bwMode="auto">
          <a:xfrm>
            <a:off x="4897438" y="424815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熱</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投影片編號版面配置區 3"/>
          <p:cNvSpPr>
            <a:spLocks noGrp="1"/>
          </p:cNvSpPr>
          <p:nvPr>
            <p:ph type="sldNum" sz="quarter" idx="12"/>
          </p:nvPr>
        </p:nvSpPr>
        <p:spPr/>
        <p:txBody>
          <a:bodyPr/>
          <a:lstStyle/>
          <a:p>
            <a:fld id="{E577363D-99AB-4198-85BC-F87CC30D82A1}" type="slidenum">
              <a:rPr lang="zh-TW" altLang="en-US"/>
              <a:pPr/>
              <a:t>14</a:t>
            </a:fld>
            <a:endParaRPr lang="en-US" altLang="zh-TW"/>
          </a:p>
        </p:txBody>
      </p:sp>
      <p:pic>
        <p:nvPicPr>
          <p:cNvPr id="395269" name="Picture 5" descr="CFC-12 suva134a.sv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r="48656"/>
          <a:stretch>
            <a:fillRect/>
          </a:stretch>
        </p:blipFill>
        <p:spPr bwMode="auto">
          <a:xfrm>
            <a:off x="3082925" y="301625"/>
            <a:ext cx="2935288" cy="2708275"/>
          </a:xfrm>
          <a:prstGeom prst="rect">
            <a:avLst/>
          </a:prstGeom>
          <a:noFill/>
          <a:extLst>
            <a:ext uri="{909E8E84-426E-40DD-AFC4-6F175D3DCCD1}">
              <a14:hiddenFill xmlns:a14="http://schemas.microsoft.com/office/drawing/2010/main">
                <a:solidFill>
                  <a:srgbClr val="FFFFFF"/>
                </a:solidFill>
              </a14:hiddenFill>
            </a:ext>
          </a:extLst>
        </p:spPr>
      </p:pic>
      <p:sp>
        <p:nvSpPr>
          <p:cNvPr id="395277" name="Oval 13"/>
          <p:cNvSpPr>
            <a:spLocks noChangeArrowheads="1"/>
          </p:cNvSpPr>
          <p:nvPr/>
        </p:nvSpPr>
        <p:spPr bwMode="auto">
          <a:xfrm>
            <a:off x="3889375" y="209550"/>
            <a:ext cx="830263" cy="577850"/>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78" name="Oval 14"/>
          <p:cNvSpPr>
            <a:spLocks noChangeArrowheads="1"/>
          </p:cNvSpPr>
          <p:nvPr/>
        </p:nvSpPr>
        <p:spPr bwMode="auto">
          <a:xfrm>
            <a:off x="4579938" y="1646238"/>
            <a:ext cx="830262" cy="577850"/>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83" name="Text Box 19"/>
          <p:cNvSpPr txBox="1">
            <a:spLocks noChangeArrowheads="1"/>
          </p:cNvSpPr>
          <p:nvPr/>
        </p:nvSpPr>
        <p:spPr bwMode="auto">
          <a:xfrm>
            <a:off x="482600" y="68263"/>
            <a:ext cx="324326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TW" sz="2400" b="1">
                <a:solidFill>
                  <a:srgbClr val="0000FF"/>
                </a:solidFill>
                <a:latin typeface="Arial" charset="0"/>
              </a:rPr>
              <a:t>CFC</a:t>
            </a:r>
          </a:p>
          <a:p>
            <a:pPr>
              <a:lnSpc>
                <a:spcPct val="150000"/>
              </a:lnSpc>
            </a:pPr>
            <a:r>
              <a:rPr lang="en-US" altLang="zh-TW" sz="2400">
                <a:solidFill>
                  <a:srgbClr val="0000FF"/>
                </a:solidFill>
                <a:latin typeface="Arial" charset="0"/>
              </a:rPr>
              <a:t>=</a:t>
            </a:r>
            <a:r>
              <a:rPr lang="en-US" altLang="zh-TW" sz="2400" b="1">
                <a:solidFill>
                  <a:srgbClr val="0000FF"/>
                </a:solidFill>
                <a:latin typeface="Arial" charset="0"/>
              </a:rPr>
              <a:t>C</a:t>
            </a:r>
            <a:r>
              <a:rPr lang="en-US" altLang="zh-TW" sz="2400">
                <a:solidFill>
                  <a:srgbClr val="0000FF"/>
                </a:solidFill>
                <a:latin typeface="Arial" charset="0"/>
              </a:rPr>
              <a:t>hloro</a:t>
            </a:r>
            <a:r>
              <a:rPr lang="en-US" altLang="zh-TW" sz="2400" baseline="-25000">
                <a:latin typeface="Arial" charset="0"/>
              </a:rPr>
              <a:t> </a:t>
            </a:r>
            <a:r>
              <a:rPr lang="en-US" altLang="zh-TW" sz="2400" b="1">
                <a:solidFill>
                  <a:srgbClr val="0000FF"/>
                </a:solidFill>
                <a:latin typeface="Arial" charset="0"/>
              </a:rPr>
              <a:t>F</a:t>
            </a:r>
            <a:r>
              <a:rPr lang="en-US" altLang="zh-TW" sz="2400">
                <a:solidFill>
                  <a:srgbClr val="0000FF"/>
                </a:solidFill>
                <a:latin typeface="Arial" charset="0"/>
              </a:rPr>
              <a:t>luoro</a:t>
            </a:r>
            <a:r>
              <a:rPr lang="en-US" altLang="zh-TW" sz="2400" baseline="-25000">
                <a:solidFill>
                  <a:srgbClr val="0000FF"/>
                </a:solidFill>
                <a:latin typeface="Arial" charset="0"/>
              </a:rPr>
              <a:t> </a:t>
            </a:r>
            <a:r>
              <a:rPr lang="en-US" altLang="zh-TW" sz="2400" b="1">
                <a:solidFill>
                  <a:srgbClr val="0000FF"/>
                </a:solidFill>
                <a:latin typeface="Arial" charset="0"/>
              </a:rPr>
              <a:t>C</a:t>
            </a:r>
            <a:r>
              <a:rPr lang="en-US" altLang="zh-TW" sz="2400">
                <a:solidFill>
                  <a:srgbClr val="0000FF"/>
                </a:solidFill>
                <a:latin typeface="Arial" charset="0"/>
              </a:rPr>
              <a:t>arbon</a:t>
            </a:r>
          </a:p>
        </p:txBody>
      </p:sp>
      <p:sp>
        <p:nvSpPr>
          <p:cNvPr id="395285" name="Text Box 21"/>
          <p:cNvSpPr txBox="1">
            <a:spLocks noChangeArrowheads="1"/>
          </p:cNvSpPr>
          <p:nvPr/>
        </p:nvSpPr>
        <p:spPr bwMode="auto">
          <a:xfrm>
            <a:off x="703263" y="1276350"/>
            <a:ext cx="26130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氟 氯 碳 化合物</a:t>
            </a:r>
          </a:p>
        </p:txBody>
      </p:sp>
      <p:grpSp>
        <p:nvGrpSpPr>
          <p:cNvPr id="2" name="群組 1"/>
          <p:cNvGrpSpPr/>
          <p:nvPr/>
        </p:nvGrpSpPr>
        <p:grpSpPr>
          <a:xfrm>
            <a:off x="482600" y="2835892"/>
            <a:ext cx="2852738" cy="2582862"/>
            <a:chOff x="549275" y="3297238"/>
            <a:chExt cx="2852738" cy="2582862"/>
          </a:xfrm>
        </p:grpSpPr>
        <p:pic>
          <p:nvPicPr>
            <p:cNvPr id="395274" name="Picture 10" descr="Halon-1211-2D.pn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9838" y="3416300"/>
              <a:ext cx="2001837" cy="1947863"/>
            </a:xfrm>
            <a:prstGeom prst="rect">
              <a:avLst/>
            </a:prstGeom>
            <a:noFill/>
            <a:extLst>
              <a:ext uri="{909E8E84-426E-40DD-AFC4-6F175D3DCCD1}">
                <a14:hiddenFill xmlns:a14="http://schemas.microsoft.com/office/drawing/2010/main">
                  <a:solidFill>
                    <a:srgbClr val="FFFFFF"/>
                  </a:solidFill>
                </a14:hiddenFill>
              </a:ext>
            </a:extLst>
          </p:spPr>
        </p:pic>
        <p:sp>
          <p:nvSpPr>
            <p:cNvPr id="395275" name="Rectangle 11"/>
            <p:cNvSpPr>
              <a:spLocks noChangeArrowheads="1"/>
            </p:cNvSpPr>
            <p:nvPr/>
          </p:nvSpPr>
          <p:spPr bwMode="auto">
            <a:xfrm>
              <a:off x="1333500" y="5399088"/>
              <a:ext cx="1830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TW" sz="2400">
                  <a:latin typeface="Arial" charset="0"/>
                  <a:ea typeface="新細明體" pitchFamily="18" charset="-120"/>
                </a:rPr>
                <a:t>Halon 1211 </a:t>
              </a:r>
            </a:p>
          </p:txBody>
        </p:sp>
        <p:sp>
          <p:nvSpPr>
            <p:cNvPr id="395280" name="Oval 16"/>
            <p:cNvSpPr>
              <a:spLocks noChangeArrowheads="1"/>
            </p:cNvSpPr>
            <p:nvPr/>
          </p:nvSpPr>
          <p:spPr bwMode="auto">
            <a:xfrm>
              <a:off x="1812925" y="3297238"/>
              <a:ext cx="893763" cy="766762"/>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81" name="Oval 17"/>
            <p:cNvSpPr>
              <a:spLocks noChangeArrowheads="1"/>
            </p:cNvSpPr>
            <p:nvPr/>
          </p:nvSpPr>
          <p:spPr bwMode="auto">
            <a:xfrm>
              <a:off x="2508250" y="4495800"/>
              <a:ext cx="893763" cy="766763"/>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86" name="Text Box 22"/>
            <p:cNvSpPr txBox="1">
              <a:spLocks noChangeArrowheads="1"/>
            </p:cNvSpPr>
            <p:nvPr/>
          </p:nvSpPr>
          <p:spPr bwMode="auto">
            <a:xfrm>
              <a:off x="549275" y="5360988"/>
              <a:ext cx="895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海龍</a:t>
              </a:r>
            </a:p>
          </p:txBody>
        </p:sp>
      </p:grpSp>
      <p:grpSp>
        <p:nvGrpSpPr>
          <p:cNvPr id="3" name="群組 2"/>
          <p:cNvGrpSpPr/>
          <p:nvPr/>
        </p:nvGrpSpPr>
        <p:grpSpPr>
          <a:xfrm>
            <a:off x="4854575" y="2901950"/>
            <a:ext cx="3425826" cy="2535238"/>
            <a:chOff x="4854575" y="2901950"/>
            <a:chExt cx="3425826" cy="2535238"/>
          </a:xfrm>
        </p:grpSpPr>
        <p:pic>
          <p:nvPicPr>
            <p:cNvPr id="395271" name="Picture 7" descr="Chlorodifluoromethane-2D-skeletal.pn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23000" y="3090863"/>
              <a:ext cx="1808163" cy="1808163"/>
            </a:xfrm>
            <a:prstGeom prst="rect">
              <a:avLst/>
            </a:prstGeom>
            <a:noFill/>
            <a:extLst>
              <a:ext uri="{909E8E84-426E-40DD-AFC4-6F175D3DCCD1}">
                <a14:hiddenFill xmlns:a14="http://schemas.microsoft.com/office/drawing/2010/main">
                  <a:solidFill>
                    <a:srgbClr val="FFFFFF"/>
                  </a:solidFill>
                </a14:hiddenFill>
              </a:ext>
            </a:extLst>
          </p:spPr>
        </p:pic>
        <p:sp>
          <p:nvSpPr>
            <p:cNvPr id="395272" name="Rectangle 8"/>
            <p:cNvSpPr>
              <a:spLocks noChangeArrowheads="1"/>
            </p:cNvSpPr>
            <p:nvPr/>
          </p:nvSpPr>
          <p:spPr bwMode="auto">
            <a:xfrm>
              <a:off x="6381750" y="4979988"/>
              <a:ext cx="1641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TW" sz="2400">
                  <a:latin typeface="Arial" charset="0"/>
                  <a:ea typeface="新細明體" pitchFamily="18" charset="-120"/>
                </a:rPr>
                <a:t>HCFC-22, </a:t>
              </a:r>
            </a:p>
          </p:txBody>
        </p:sp>
        <p:sp>
          <p:nvSpPr>
            <p:cNvPr id="395279" name="Oval 15"/>
            <p:cNvSpPr>
              <a:spLocks noChangeArrowheads="1"/>
            </p:cNvSpPr>
            <p:nvPr/>
          </p:nvSpPr>
          <p:spPr bwMode="auto">
            <a:xfrm>
              <a:off x="7386638" y="4025900"/>
              <a:ext cx="893763" cy="766763"/>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82" name="Oval 18"/>
            <p:cNvSpPr>
              <a:spLocks noChangeArrowheads="1"/>
            </p:cNvSpPr>
            <p:nvPr/>
          </p:nvSpPr>
          <p:spPr bwMode="auto">
            <a:xfrm>
              <a:off x="6699250" y="2901950"/>
              <a:ext cx="893763" cy="766763"/>
            </a:xfrm>
            <a:prstGeom prst="ellipse">
              <a:avLst/>
            </a:pr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5288" name="Text Box 24"/>
            <p:cNvSpPr txBox="1">
              <a:spLocks noChangeArrowheads="1"/>
            </p:cNvSpPr>
            <p:nvPr/>
          </p:nvSpPr>
          <p:spPr bwMode="auto">
            <a:xfrm>
              <a:off x="4854575" y="4483683"/>
              <a:ext cx="15271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a:solidFill>
                    <a:srgbClr val="FF0000"/>
                  </a:solidFill>
                  <a:latin typeface="Symbol" pitchFamily="18" charset="2"/>
                </a:rPr>
                <a:t>t </a:t>
              </a:r>
              <a:r>
                <a:rPr lang="en-US" altLang="zh-TW" dirty="0">
                  <a:solidFill>
                    <a:srgbClr val="FF0000"/>
                  </a:solidFill>
                  <a:latin typeface="Arial" charset="0"/>
                </a:rPr>
                <a:t>= 10 </a:t>
              </a:r>
              <a:r>
                <a:rPr lang="en-US" altLang="zh-TW" dirty="0" err="1">
                  <a:solidFill>
                    <a:srgbClr val="FF0000"/>
                  </a:solidFill>
                  <a:latin typeface="Arial" charset="0"/>
                </a:rPr>
                <a:t>yr</a:t>
              </a:r>
              <a:endParaRPr lang="en-US" altLang="zh-TW" dirty="0">
                <a:solidFill>
                  <a:srgbClr val="FF0000"/>
                </a:solidFill>
                <a:latin typeface="Arial" charset="0"/>
              </a:endParaRPr>
            </a:p>
          </p:txBody>
        </p:sp>
      </p:grpSp>
      <p:sp>
        <p:nvSpPr>
          <p:cNvPr id="395287" name="Text Box 23"/>
          <p:cNvSpPr txBox="1">
            <a:spLocks noChangeArrowheads="1"/>
          </p:cNvSpPr>
          <p:nvPr/>
        </p:nvSpPr>
        <p:spPr bwMode="auto">
          <a:xfrm>
            <a:off x="4690527" y="692131"/>
            <a:ext cx="401744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smtClean="0">
                <a:solidFill>
                  <a:srgbClr val="FF0000"/>
                </a:solidFill>
                <a:cs typeface="Times New Roman" panose="02020603050405020304" pitchFamily="18" charset="0"/>
              </a:rPr>
              <a:t>Lifetime (</a:t>
            </a:r>
            <a:r>
              <a:rPr lang="en-US" altLang="zh-TW" dirty="0">
                <a:solidFill>
                  <a:srgbClr val="FF0000"/>
                </a:solidFill>
                <a:latin typeface="Symbol" panose="05050102010706020507" pitchFamily="18" charset="2"/>
                <a:cs typeface="Times New Roman" panose="02020603050405020304" pitchFamily="18" charset="0"/>
              </a:rPr>
              <a:t>t</a:t>
            </a:r>
            <a:r>
              <a:rPr lang="en-US" altLang="zh-TW" dirty="0" smtClean="0">
                <a:solidFill>
                  <a:srgbClr val="FF0000"/>
                </a:solidFill>
                <a:cs typeface="Times New Roman" panose="02020603050405020304" pitchFamily="18" charset="0"/>
              </a:rPr>
              <a:t>) in atmosphere</a:t>
            </a:r>
          </a:p>
          <a:p>
            <a:r>
              <a:rPr lang="en-US" altLang="zh-TW" dirty="0" smtClean="0">
                <a:solidFill>
                  <a:srgbClr val="FF0000"/>
                </a:solidFill>
                <a:cs typeface="Times New Roman" panose="02020603050405020304" pitchFamily="18" charset="0"/>
              </a:rPr>
              <a:t> </a:t>
            </a:r>
            <a:r>
              <a:rPr lang="en-US" altLang="zh-TW" dirty="0" smtClean="0">
                <a:solidFill>
                  <a:srgbClr val="FF0000"/>
                </a:solidFill>
                <a:latin typeface="Symbol" pitchFamily="18" charset="2"/>
              </a:rPr>
              <a:t>t </a:t>
            </a:r>
            <a:r>
              <a:rPr lang="en-US" altLang="zh-TW" dirty="0">
                <a:solidFill>
                  <a:srgbClr val="FF0000"/>
                </a:solidFill>
                <a:latin typeface="Arial" charset="0"/>
              </a:rPr>
              <a:t>= 100 </a:t>
            </a:r>
            <a:r>
              <a:rPr lang="en-US" altLang="zh-TW" dirty="0" err="1">
                <a:solidFill>
                  <a:srgbClr val="FF0000"/>
                </a:solidFill>
                <a:latin typeface="Arial" charset="0"/>
              </a:rPr>
              <a:t>yr</a:t>
            </a:r>
            <a:endParaRPr lang="en-US" altLang="zh-TW" dirty="0">
              <a:solidFill>
                <a:srgbClr val="FF0000"/>
              </a:solidFill>
              <a:latin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707D3CB3-1EE3-407D-B6AD-765A9273F846}" type="slidenum">
              <a:rPr lang="zh-TW" altLang="en-US"/>
              <a:pPr/>
              <a:t>15</a:t>
            </a:fld>
            <a:endParaRPr lang="en-US" altLang="zh-TW"/>
          </a:p>
        </p:txBody>
      </p:sp>
      <p:sp>
        <p:nvSpPr>
          <p:cNvPr id="397316" name="Text Box 4"/>
          <p:cNvSpPr txBox="1">
            <a:spLocks noChangeArrowheads="1"/>
          </p:cNvSpPr>
          <p:nvPr/>
        </p:nvSpPr>
        <p:spPr bwMode="auto">
          <a:xfrm>
            <a:off x="514350" y="339725"/>
            <a:ext cx="80073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3200">
                <a:solidFill>
                  <a:srgbClr val="0000FF"/>
                </a:solidFill>
                <a:latin typeface="Arial" charset="0"/>
              </a:rPr>
              <a:t>CFC </a:t>
            </a:r>
            <a:r>
              <a:rPr lang="zh-TW" altLang="en-US" sz="3200">
                <a:solidFill>
                  <a:srgbClr val="0000FF"/>
                </a:solidFill>
                <a:latin typeface="標楷體" pitchFamily="65" charset="-120"/>
              </a:rPr>
              <a:t>穩定、無毒、不燃、長壽</a:t>
            </a:r>
          </a:p>
          <a:p>
            <a:r>
              <a:rPr lang="zh-TW" altLang="en-US" sz="3200">
                <a:solidFill>
                  <a:srgbClr val="0000FF"/>
                </a:solidFill>
                <a:latin typeface="標楷體" pitchFamily="65" charset="-120"/>
              </a:rPr>
              <a:t>    廣泛用於冷媒</a:t>
            </a:r>
            <a:r>
              <a:rPr lang="zh-TW" altLang="en-US" sz="2400">
                <a:solidFill>
                  <a:srgbClr val="0000FF"/>
                </a:solidFill>
                <a:latin typeface="Arial" charset="0"/>
              </a:rPr>
              <a:t>、</a:t>
            </a:r>
            <a:r>
              <a:rPr lang="zh-TW" altLang="en-US" sz="3200">
                <a:solidFill>
                  <a:srgbClr val="0000FF"/>
                </a:solidFill>
                <a:latin typeface="標楷體" pitchFamily="65" charset="-120"/>
              </a:rPr>
              <a:t>發泡劑</a:t>
            </a:r>
            <a:r>
              <a:rPr lang="zh-TW" altLang="en-US" sz="2400">
                <a:solidFill>
                  <a:srgbClr val="0000FF"/>
                </a:solidFill>
                <a:latin typeface="Arial" charset="0"/>
              </a:rPr>
              <a:t>、</a:t>
            </a:r>
            <a:r>
              <a:rPr lang="zh-TW" altLang="en-US" sz="3200">
                <a:solidFill>
                  <a:srgbClr val="0000FF"/>
                </a:solidFill>
                <a:latin typeface="標楷體" pitchFamily="65" charset="-120"/>
              </a:rPr>
              <a:t>推進劑</a:t>
            </a:r>
            <a:r>
              <a:rPr lang="zh-TW" altLang="en-US" sz="2400">
                <a:solidFill>
                  <a:srgbClr val="0000FF"/>
                </a:solidFill>
                <a:latin typeface="Arial" charset="0"/>
              </a:rPr>
              <a:t>、</a:t>
            </a:r>
            <a:r>
              <a:rPr lang="zh-TW" altLang="en-US" sz="3200">
                <a:solidFill>
                  <a:srgbClr val="0000FF"/>
                </a:solidFill>
                <a:latin typeface="標楷體" pitchFamily="65" charset="-120"/>
              </a:rPr>
              <a:t>溶劑等</a:t>
            </a:r>
          </a:p>
        </p:txBody>
      </p:sp>
      <p:sp>
        <p:nvSpPr>
          <p:cNvPr id="397318" name="Text Box 6"/>
          <p:cNvSpPr txBox="1">
            <a:spLocks noChangeArrowheads="1"/>
          </p:cNvSpPr>
          <p:nvPr/>
        </p:nvSpPr>
        <p:spPr bwMode="auto">
          <a:xfrm>
            <a:off x="2641600" y="1577975"/>
            <a:ext cx="15557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3600">
                <a:solidFill>
                  <a:srgbClr val="FF0000"/>
                </a:solidFill>
                <a:latin typeface="標楷體" pitchFamily="65" charset="-120"/>
              </a:rPr>
              <a:t>到處飄</a:t>
            </a:r>
          </a:p>
        </p:txBody>
      </p:sp>
      <p:pic>
        <p:nvPicPr>
          <p:cNvPr id="397320" name="Picture 8" descr="wind patter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525" y="2320925"/>
            <a:ext cx="5630863" cy="3862388"/>
          </a:xfrm>
          <a:prstGeom prst="rect">
            <a:avLst/>
          </a:prstGeom>
          <a:noFill/>
          <a:extLst>
            <a:ext uri="{909E8E84-426E-40DD-AFC4-6F175D3DCCD1}">
              <a14:hiddenFill xmlns:a14="http://schemas.microsoft.com/office/drawing/2010/main">
                <a:solidFill>
                  <a:srgbClr val="FFFFFF"/>
                </a:solidFill>
              </a14:hiddenFill>
            </a:ext>
          </a:extLst>
        </p:spPr>
      </p:pic>
      <p:sp>
        <p:nvSpPr>
          <p:cNvPr id="397321" name="Text Box 9"/>
          <p:cNvSpPr txBox="1">
            <a:spLocks noChangeArrowheads="1"/>
          </p:cNvSpPr>
          <p:nvPr/>
        </p:nvSpPr>
        <p:spPr bwMode="auto">
          <a:xfrm>
            <a:off x="4933950" y="1577975"/>
            <a:ext cx="31559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3600">
                <a:solidFill>
                  <a:srgbClr val="FF0000"/>
                </a:solidFill>
                <a:latin typeface="標楷體" pitchFamily="65" charset="-120"/>
              </a:rPr>
              <a:t>飄的又高又遠</a:t>
            </a:r>
            <a:r>
              <a:rPr lang="en-US" altLang="zh-TW" sz="3600" i="1">
                <a:solidFill>
                  <a:srgbClr val="FF0000"/>
                </a:solidFill>
                <a:latin typeface="標楷體" pitchFamily="65" charset="-12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73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9732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73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7318" grpId="0"/>
      <p:bldP spid="3973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3"/>
          <p:cNvSpPr>
            <a:spLocks noGrp="1"/>
          </p:cNvSpPr>
          <p:nvPr>
            <p:ph type="sldNum" sz="quarter" idx="12"/>
          </p:nvPr>
        </p:nvSpPr>
        <p:spPr/>
        <p:txBody>
          <a:bodyPr/>
          <a:lstStyle/>
          <a:p>
            <a:fld id="{1D1B4268-CD07-48E0-A35C-F19D43B5C5A0}" type="slidenum">
              <a:rPr lang="zh-TW" altLang="en-US"/>
              <a:pPr/>
              <a:t>16</a:t>
            </a:fld>
            <a:endParaRPr lang="en-US" altLang="zh-TW"/>
          </a:p>
        </p:txBody>
      </p:sp>
      <p:sp>
        <p:nvSpPr>
          <p:cNvPr id="519172" name="Rectangle 4"/>
          <p:cNvSpPr>
            <a:spLocks noChangeArrowheads="1"/>
          </p:cNvSpPr>
          <p:nvPr/>
        </p:nvSpPr>
        <p:spPr bwMode="auto">
          <a:xfrm>
            <a:off x="4659313" y="228600"/>
            <a:ext cx="4229100" cy="669925"/>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rgbClr val="FFFF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a:solidFill>
                  <a:srgbClr val="FF0000"/>
                </a:solidFill>
                <a:latin typeface="Arial" charset="0"/>
                <a:ea typeface="新細明體" pitchFamily="18" charset="-120"/>
              </a:rPr>
              <a:t>Cl + O</a:t>
            </a:r>
            <a:r>
              <a:rPr kumimoji="1" lang="en-US" altLang="zh-TW" sz="3600" baseline="-25000">
                <a:solidFill>
                  <a:srgbClr val="FF0000"/>
                </a:solidFill>
                <a:latin typeface="Arial" charset="0"/>
                <a:ea typeface="新細明體" pitchFamily="18" charset="-120"/>
              </a:rPr>
              <a:t>3</a:t>
            </a:r>
            <a:r>
              <a:rPr kumimoji="1" lang="en-US" altLang="zh-TW" sz="3600">
                <a:solidFill>
                  <a:srgbClr val="FF0000"/>
                </a:solidFill>
                <a:latin typeface="Arial" charset="0"/>
                <a:ea typeface="新細明體" pitchFamily="18" charset="-120"/>
              </a:rPr>
              <a:t> </a:t>
            </a:r>
            <a:r>
              <a:rPr kumimoji="1" lang="en-US" altLang="zh-TW" sz="3600">
                <a:solidFill>
                  <a:srgbClr val="FF0000"/>
                </a:solidFill>
                <a:latin typeface="Arial" charset="0"/>
                <a:ea typeface="新細明體" pitchFamily="18" charset="-120"/>
                <a:cs typeface="Arial" charset="0"/>
                <a:sym typeface="Symbol" pitchFamily="18" charset="2"/>
              </a:rPr>
              <a:t></a:t>
            </a:r>
            <a:r>
              <a:rPr kumimoji="1" lang="en-US" altLang="zh-TW" sz="3600">
                <a:solidFill>
                  <a:srgbClr val="FF0000"/>
                </a:solidFill>
                <a:latin typeface="Arial" charset="0"/>
                <a:ea typeface="新細明體" pitchFamily="18" charset="-120"/>
                <a:cs typeface="Times New Roman" pitchFamily="18" charset="0"/>
              </a:rPr>
              <a:t> ClO + O</a:t>
            </a:r>
            <a:r>
              <a:rPr kumimoji="1" lang="en-US" altLang="zh-TW" sz="3600" baseline="-25000">
                <a:solidFill>
                  <a:srgbClr val="FF0000"/>
                </a:solidFill>
                <a:latin typeface="Arial" charset="0"/>
                <a:ea typeface="新細明體" pitchFamily="18" charset="-120"/>
                <a:cs typeface="Times New Roman" pitchFamily="18" charset="0"/>
              </a:rPr>
              <a:t>2</a:t>
            </a:r>
            <a:endParaRPr kumimoji="1" lang="zh-TW" altLang="en-US" sz="3600">
              <a:solidFill>
                <a:srgbClr val="FF0000"/>
              </a:solidFill>
              <a:latin typeface="Arial" charset="0"/>
              <a:ea typeface="新細明體" pitchFamily="18" charset="-120"/>
              <a:cs typeface="Times New Roman" pitchFamily="18" charset="0"/>
            </a:endParaRPr>
          </a:p>
        </p:txBody>
      </p:sp>
      <p:sp>
        <p:nvSpPr>
          <p:cNvPr id="519175" name="Rectangle 7"/>
          <p:cNvSpPr>
            <a:spLocks noChangeArrowheads="1"/>
          </p:cNvSpPr>
          <p:nvPr/>
        </p:nvSpPr>
        <p:spPr bwMode="auto">
          <a:xfrm>
            <a:off x="292100" y="228600"/>
            <a:ext cx="3683000" cy="669925"/>
          </a:xfrm>
          <a:prstGeom prst="rect">
            <a:avLst/>
          </a:prstGeom>
          <a:noFill/>
          <a:ln w="28575">
            <a:solidFill>
              <a:srgbClr val="0000FF"/>
            </a:solidFill>
            <a:miter lim="800000"/>
            <a:headEnd/>
            <a:tailEnd/>
          </a:ln>
          <a:effectLst/>
          <a:extLst>
            <a:ext uri="{909E8E84-426E-40DD-AFC4-6F175D3DCCD1}">
              <a14:hiddenFill xmlns:a14="http://schemas.microsoft.com/office/drawing/2010/main">
                <a:solidFill>
                  <a:srgbClr val="FFFF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a:solidFill>
                  <a:srgbClr val="0000FF"/>
                </a:solidFill>
                <a:latin typeface="Arial" charset="0"/>
                <a:ea typeface="新細明體" pitchFamily="18" charset="-120"/>
              </a:rPr>
              <a:t>CCl</a:t>
            </a:r>
            <a:r>
              <a:rPr kumimoji="1" lang="en-US" altLang="zh-TW" sz="3600" baseline="-25000">
                <a:solidFill>
                  <a:srgbClr val="0000FF"/>
                </a:solidFill>
                <a:latin typeface="Arial" charset="0"/>
                <a:ea typeface="新細明體" pitchFamily="18" charset="-120"/>
              </a:rPr>
              <a:t>x</a:t>
            </a:r>
            <a:r>
              <a:rPr kumimoji="1" lang="en-US" altLang="zh-TW" sz="3600">
                <a:solidFill>
                  <a:srgbClr val="0000FF"/>
                </a:solidFill>
                <a:latin typeface="Arial" charset="0"/>
                <a:ea typeface="新細明體" pitchFamily="18" charset="-120"/>
              </a:rPr>
              <a:t>F</a:t>
            </a:r>
            <a:r>
              <a:rPr kumimoji="1" lang="en-US" altLang="zh-TW" sz="3600" baseline="-25000">
                <a:solidFill>
                  <a:srgbClr val="0000FF"/>
                </a:solidFill>
                <a:latin typeface="Arial" charset="0"/>
                <a:ea typeface="新細明體" pitchFamily="18" charset="-120"/>
              </a:rPr>
              <a:t>y</a:t>
            </a:r>
            <a:r>
              <a:rPr kumimoji="1" lang="en-US" altLang="zh-TW" sz="3600">
                <a:solidFill>
                  <a:srgbClr val="0000FF"/>
                </a:solidFill>
                <a:latin typeface="Arial" charset="0"/>
                <a:ea typeface="新細明體" pitchFamily="18" charset="-120"/>
              </a:rPr>
              <a:t> + </a:t>
            </a:r>
            <a:r>
              <a:rPr kumimoji="1" lang="en-US" altLang="zh-TW" sz="3600" i="1">
                <a:solidFill>
                  <a:srgbClr val="0000FF"/>
                </a:solidFill>
                <a:ea typeface="新細明體" pitchFamily="18" charset="-120"/>
              </a:rPr>
              <a:t>h</a:t>
            </a:r>
            <a:r>
              <a:rPr kumimoji="1" lang="en-US" altLang="zh-TW" sz="3600" i="1">
                <a:solidFill>
                  <a:srgbClr val="0000FF"/>
                </a:solidFill>
                <a:latin typeface="Symbol" pitchFamily="18" charset="2"/>
                <a:ea typeface="新細明體" pitchFamily="18" charset="-120"/>
              </a:rPr>
              <a:t>n</a:t>
            </a:r>
            <a:r>
              <a:rPr kumimoji="1" lang="en-US" altLang="zh-TW" sz="3600">
                <a:solidFill>
                  <a:srgbClr val="0000FF"/>
                </a:solidFill>
                <a:latin typeface="Arial" charset="0"/>
                <a:ea typeface="新細明體" pitchFamily="18" charset="-120"/>
              </a:rPr>
              <a:t> </a:t>
            </a:r>
            <a:r>
              <a:rPr kumimoji="1" lang="en-US" altLang="zh-TW" sz="3600">
                <a:solidFill>
                  <a:srgbClr val="0000FF"/>
                </a:solidFill>
                <a:latin typeface="Arial" charset="0"/>
                <a:ea typeface="新細明體" pitchFamily="18" charset="-120"/>
                <a:cs typeface="Arial" charset="0"/>
                <a:sym typeface="Symbol" pitchFamily="18" charset="2"/>
              </a:rPr>
              <a:t></a:t>
            </a:r>
            <a:r>
              <a:rPr kumimoji="1" lang="en-US" altLang="zh-TW" sz="3600">
                <a:solidFill>
                  <a:srgbClr val="0000FF"/>
                </a:solidFill>
                <a:latin typeface="Arial" charset="0"/>
                <a:ea typeface="新細明體" pitchFamily="18" charset="-120"/>
                <a:cs typeface="Times New Roman" pitchFamily="18" charset="0"/>
              </a:rPr>
              <a:t> Cl</a:t>
            </a:r>
            <a:endParaRPr kumimoji="1" lang="zh-TW" altLang="en-US" sz="3600">
              <a:solidFill>
                <a:srgbClr val="0000FF"/>
              </a:solidFill>
              <a:latin typeface="Arial" charset="0"/>
              <a:ea typeface="新細明體" pitchFamily="18" charset="-120"/>
              <a:cs typeface="Times New Roman" pitchFamily="18" charset="0"/>
            </a:endParaRPr>
          </a:p>
        </p:txBody>
      </p:sp>
      <p:sp>
        <p:nvSpPr>
          <p:cNvPr id="519176" name="Text Box 8"/>
          <p:cNvSpPr txBox="1">
            <a:spLocks noChangeArrowheads="1"/>
          </p:cNvSpPr>
          <p:nvPr/>
        </p:nvSpPr>
        <p:spPr bwMode="auto">
          <a:xfrm>
            <a:off x="155576" y="1003724"/>
            <a:ext cx="4099184" cy="7848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Aft>
                <a:spcPct val="25000"/>
              </a:spcAft>
            </a:pPr>
            <a:r>
              <a:rPr lang="en-US" altLang="en-US" sz="2000" i="1" dirty="0"/>
              <a:t>Nature</a:t>
            </a:r>
            <a:r>
              <a:rPr lang="en-US" altLang="en-US" sz="2000" dirty="0"/>
              <a:t> 249, 810 - 812 (28 June </a:t>
            </a:r>
            <a:r>
              <a:rPr lang="en-US" altLang="en-US" sz="2000" b="1" dirty="0">
                <a:solidFill>
                  <a:srgbClr val="0000FF"/>
                </a:solidFill>
              </a:rPr>
              <a:t>1974</a:t>
            </a:r>
            <a:r>
              <a:rPr lang="en-US" altLang="en-US" sz="2000" dirty="0"/>
              <a:t>)</a:t>
            </a:r>
          </a:p>
          <a:p>
            <a:pPr>
              <a:spcAft>
                <a:spcPct val="25000"/>
              </a:spcAft>
            </a:pPr>
            <a:r>
              <a:rPr lang="en-US" altLang="en-US" sz="2000" dirty="0"/>
              <a:t>Mario J. Molina &amp; F. S. Rowland</a:t>
            </a:r>
            <a:endParaRPr lang="zh-TW" altLang="en-US" sz="2000" dirty="0"/>
          </a:p>
        </p:txBody>
      </p:sp>
      <p:pic>
        <p:nvPicPr>
          <p:cNvPr id="519178" name="Picture 10" descr="F. Sherwood Rowland and Mario Moli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2137" y="971549"/>
            <a:ext cx="4400551" cy="3285745"/>
          </a:xfrm>
          <a:prstGeom prst="rect">
            <a:avLst/>
          </a:prstGeom>
          <a:noFill/>
          <a:extLst>
            <a:ext uri="{909E8E84-426E-40DD-AFC4-6F175D3DCCD1}">
              <a14:hiddenFill xmlns:a14="http://schemas.microsoft.com/office/drawing/2010/main">
                <a:solidFill>
                  <a:srgbClr val="FFFFFF"/>
                </a:solidFill>
              </a14:hiddenFill>
            </a:ext>
          </a:extLst>
        </p:spPr>
      </p:pic>
      <p:sp>
        <p:nvSpPr>
          <p:cNvPr id="519182" name="Rectangle 14"/>
          <p:cNvSpPr>
            <a:spLocks noChangeArrowheads="1"/>
          </p:cNvSpPr>
          <p:nvPr/>
        </p:nvSpPr>
        <p:spPr bwMode="auto">
          <a:xfrm>
            <a:off x="164324" y="5111315"/>
            <a:ext cx="8550275"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pPr>
            <a:r>
              <a:rPr lang="en-US" altLang="en-US" sz="2000" dirty="0">
                <a:solidFill>
                  <a:schemeClr val="bg2"/>
                </a:solidFill>
              </a:rPr>
              <a:t>and concentrations can be expected to reach 10 to 30 times present levels. Photodissociation of the </a:t>
            </a:r>
            <a:r>
              <a:rPr lang="en-US" altLang="en-US" sz="2000" dirty="0" err="1">
                <a:solidFill>
                  <a:schemeClr val="bg2"/>
                </a:solidFill>
              </a:rPr>
              <a:t>Chlorofluoromethanes</a:t>
            </a:r>
            <a:r>
              <a:rPr lang="en-US" altLang="en-US" sz="2000" dirty="0">
                <a:solidFill>
                  <a:schemeClr val="bg2"/>
                </a:solidFill>
              </a:rPr>
              <a:t> in the stratosphere produces significant amounts of chlorine atoms, and leads to the destruction of atmospheric ozone.</a:t>
            </a:r>
          </a:p>
        </p:txBody>
      </p:sp>
      <p:sp>
        <p:nvSpPr>
          <p:cNvPr id="519180" name="Rectangle 12"/>
          <p:cNvSpPr>
            <a:spLocks noChangeArrowheads="1"/>
          </p:cNvSpPr>
          <p:nvPr/>
        </p:nvSpPr>
        <p:spPr bwMode="auto">
          <a:xfrm>
            <a:off x="164324" y="1849279"/>
            <a:ext cx="3978469"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err="1">
                <a:solidFill>
                  <a:srgbClr val="FF0000"/>
                </a:solidFill>
              </a:rPr>
              <a:t>Chlorofluoromethanes</a:t>
            </a:r>
            <a:r>
              <a:rPr lang="en-US" altLang="en-US" sz="2000" dirty="0">
                <a:solidFill>
                  <a:srgbClr val="FF0000"/>
                </a:solidFill>
              </a:rPr>
              <a:t> </a:t>
            </a:r>
            <a:r>
              <a:rPr lang="en-US" altLang="en-US" sz="2000" dirty="0"/>
              <a:t>are being added to the environment in steadily increasing amounts. </a:t>
            </a:r>
            <a:endParaRPr lang="zh-TW" altLang="en-US" sz="2000" dirty="0"/>
          </a:p>
        </p:txBody>
      </p:sp>
      <p:sp>
        <p:nvSpPr>
          <p:cNvPr id="519184" name="Rectangle 16"/>
          <p:cNvSpPr>
            <a:spLocks noChangeArrowheads="1"/>
          </p:cNvSpPr>
          <p:nvPr/>
        </p:nvSpPr>
        <p:spPr bwMode="auto">
          <a:xfrm>
            <a:off x="127000" y="2824373"/>
            <a:ext cx="412776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dirty="0">
                <a:solidFill>
                  <a:srgbClr val="FF0000"/>
                </a:solidFill>
              </a:rPr>
              <a:t>These compounds are chemically inert and may remain in the atmosphere for</a:t>
            </a:r>
            <a:r>
              <a:rPr lang="en-US" altLang="zh-TW" dirty="0">
                <a:solidFill>
                  <a:srgbClr val="FF0000"/>
                </a:solidFill>
              </a:rPr>
              <a:t> </a:t>
            </a:r>
            <a:r>
              <a:rPr lang="en-US" altLang="en-US" dirty="0">
                <a:solidFill>
                  <a:srgbClr val="FF0000"/>
                </a:solidFill>
              </a:rPr>
              <a:t>40</a:t>
            </a:r>
            <a:r>
              <a:rPr lang="en-US" altLang="zh-TW" dirty="0">
                <a:solidFill>
                  <a:srgbClr val="FF0000"/>
                </a:solidFill>
                <a:latin typeface="Symbol" pitchFamily="18" charset="2"/>
              </a:rPr>
              <a:t>-</a:t>
            </a:r>
            <a:r>
              <a:rPr lang="en-US" altLang="en-US" dirty="0">
                <a:solidFill>
                  <a:srgbClr val="FF0000"/>
                </a:solidFill>
              </a:rPr>
              <a:t>150 years</a:t>
            </a:r>
            <a:r>
              <a:rPr lang="en-US" altLang="en-US" dirty="0"/>
              <a:t>,</a:t>
            </a:r>
            <a:endParaRPr lang="zh-TW"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50E675BD-D01F-464A-8560-E49DEA896C7D}" type="slidenum">
              <a:rPr lang="zh-TW" altLang="en-US"/>
              <a:pPr/>
              <a:t>17</a:t>
            </a:fld>
            <a:endParaRPr lang="en-US" altLang="zh-TW"/>
          </a:p>
        </p:txBody>
      </p:sp>
      <p:pic>
        <p:nvPicPr>
          <p:cNvPr id="573446" name="Picture 6" descr="Assortd aerosol spray can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075" y="1724025"/>
            <a:ext cx="4689475" cy="3724275"/>
          </a:xfrm>
          <a:prstGeom prst="rect">
            <a:avLst/>
          </a:prstGeom>
          <a:noFill/>
          <a:extLst>
            <a:ext uri="{909E8E84-426E-40DD-AFC4-6F175D3DCCD1}">
              <a14:hiddenFill xmlns:a14="http://schemas.microsoft.com/office/drawing/2010/main">
                <a:solidFill>
                  <a:srgbClr val="FFFFFF"/>
                </a:solidFill>
              </a14:hiddenFill>
            </a:ext>
          </a:extLst>
        </p:spPr>
      </p:pic>
      <p:sp>
        <p:nvSpPr>
          <p:cNvPr id="573447" name="Text Box 7"/>
          <p:cNvSpPr txBox="1">
            <a:spLocks noChangeArrowheads="1"/>
          </p:cNvSpPr>
          <p:nvPr/>
        </p:nvSpPr>
        <p:spPr bwMode="auto">
          <a:xfrm>
            <a:off x="628650" y="242888"/>
            <a:ext cx="80216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3600" b="1" i="1"/>
              <a:t>6</a:t>
            </a:r>
            <a:r>
              <a:rPr lang="en-US" altLang="zh-TW" sz="3600" b="1">
                <a:sym typeface="Symbol" pitchFamily="18" charset="2"/>
              </a:rPr>
              <a:t></a:t>
            </a:r>
            <a:r>
              <a:rPr lang="en-US" altLang="zh-TW" sz="3600" b="1" i="1"/>
              <a:t>10</a:t>
            </a:r>
            <a:r>
              <a:rPr lang="en-US" altLang="zh-TW" sz="3600" b="1" i="1" baseline="30000"/>
              <a:t>9</a:t>
            </a:r>
            <a:r>
              <a:rPr lang="en-US" altLang="zh-TW"/>
              <a:t> cans/year @1974</a:t>
            </a:r>
          </a:p>
        </p:txBody>
      </p:sp>
      <p:sp>
        <p:nvSpPr>
          <p:cNvPr id="573448" name="Text Box 8"/>
          <p:cNvSpPr txBox="1">
            <a:spLocks noChangeArrowheads="1"/>
          </p:cNvSpPr>
          <p:nvPr/>
        </p:nvSpPr>
        <p:spPr bwMode="auto">
          <a:xfrm>
            <a:off x="5205413" y="354013"/>
            <a:ext cx="27305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t>35 cans/US house</a:t>
            </a:r>
          </a:p>
        </p:txBody>
      </p:sp>
      <p:pic>
        <p:nvPicPr>
          <p:cNvPr id="573453" name="Picture 13" descr="Graphic_SprayCan-P2_199_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07050" y="1778000"/>
            <a:ext cx="2674938" cy="3178175"/>
          </a:xfrm>
          <a:prstGeom prst="rect">
            <a:avLst/>
          </a:prstGeom>
          <a:noFill/>
          <a:extLst>
            <a:ext uri="{909E8E84-426E-40DD-AFC4-6F175D3DCCD1}">
              <a14:hiddenFill xmlns:a14="http://schemas.microsoft.com/office/drawing/2010/main">
                <a:solidFill>
                  <a:srgbClr val="FFFFFF"/>
                </a:solidFill>
              </a14:hiddenFill>
            </a:ext>
          </a:extLst>
        </p:spPr>
      </p:pic>
      <p:sp>
        <p:nvSpPr>
          <p:cNvPr id="573450" name="Text Box 10"/>
          <p:cNvSpPr txBox="1">
            <a:spLocks noChangeArrowheads="1"/>
          </p:cNvSpPr>
          <p:nvPr/>
        </p:nvSpPr>
        <p:spPr bwMode="auto">
          <a:xfrm rot="-995117">
            <a:off x="6943725" y="2894013"/>
            <a:ext cx="1055688"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5400" i="1">
                <a:solidFill>
                  <a:srgbClr val="0000FF"/>
                </a:solidFill>
                <a:latin typeface="Tw Cen MT Condensed Extra Bold" pitchFamily="34" charset="0"/>
              </a:rPr>
              <a:t>CFC</a:t>
            </a:r>
          </a:p>
        </p:txBody>
      </p:sp>
      <p:sp>
        <p:nvSpPr>
          <p:cNvPr id="573451" name="Text Box 11"/>
          <p:cNvSpPr txBox="1">
            <a:spLocks noChangeArrowheads="1"/>
          </p:cNvSpPr>
          <p:nvPr/>
        </p:nvSpPr>
        <p:spPr bwMode="auto">
          <a:xfrm rot="-999044">
            <a:off x="6788150" y="3381375"/>
            <a:ext cx="1738313"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5400" i="1">
                <a:solidFill>
                  <a:srgbClr val="0000FF"/>
                </a:solidFill>
                <a:latin typeface="Tw Cen MT Condensed Extra Bold" pitchFamily="34" charset="0"/>
              </a:rPr>
              <a:t>inside</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投影片編號版面配置區 3"/>
          <p:cNvSpPr>
            <a:spLocks noGrp="1"/>
          </p:cNvSpPr>
          <p:nvPr>
            <p:ph type="sldNum" sz="quarter" idx="12"/>
          </p:nvPr>
        </p:nvSpPr>
        <p:spPr/>
        <p:txBody>
          <a:bodyPr/>
          <a:lstStyle/>
          <a:p>
            <a:fld id="{769A5416-4566-44B7-A438-169DDD7CF179}" type="slidenum">
              <a:rPr lang="zh-TW" altLang="en-US"/>
              <a:pPr/>
              <a:t>18</a:t>
            </a:fld>
            <a:endParaRPr lang="en-US" altLang="zh-TW"/>
          </a:p>
        </p:txBody>
      </p:sp>
      <p:grpSp>
        <p:nvGrpSpPr>
          <p:cNvPr id="513044" name="Group 20"/>
          <p:cNvGrpSpPr>
            <a:grpSpLocks/>
          </p:cNvGrpSpPr>
          <p:nvPr/>
        </p:nvGrpSpPr>
        <p:grpSpPr bwMode="auto">
          <a:xfrm>
            <a:off x="3443288" y="304800"/>
            <a:ext cx="5614987" cy="9859963"/>
            <a:chOff x="1944" y="92"/>
            <a:chExt cx="3537" cy="6211"/>
          </a:xfrm>
        </p:grpSpPr>
        <p:pic>
          <p:nvPicPr>
            <p:cNvPr id="51303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4" y="92"/>
              <a:ext cx="3537" cy="6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3033" name="Text Box 9"/>
            <p:cNvSpPr txBox="1">
              <a:spLocks noChangeArrowheads="1"/>
            </p:cNvSpPr>
            <p:nvPr/>
          </p:nvSpPr>
          <p:spPr bwMode="auto">
            <a:xfrm>
              <a:off x="3121" y="2331"/>
              <a:ext cx="71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Arial" charset="0"/>
                </a:rPr>
                <a:t>CFCl</a:t>
              </a:r>
              <a:r>
                <a:rPr lang="en-US" altLang="zh-TW" baseline="-25000">
                  <a:latin typeface="Arial" charset="0"/>
                </a:rPr>
                <a:t>3</a:t>
              </a:r>
            </a:p>
          </p:txBody>
        </p:sp>
        <p:sp>
          <p:nvSpPr>
            <p:cNvPr id="513035" name="Oval 11"/>
            <p:cNvSpPr>
              <a:spLocks noChangeArrowheads="1"/>
            </p:cNvSpPr>
            <p:nvPr/>
          </p:nvSpPr>
          <p:spPr bwMode="auto">
            <a:xfrm>
              <a:off x="3041" y="2460"/>
              <a:ext cx="67" cy="68"/>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13036" name="Oval 12"/>
            <p:cNvSpPr>
              <a:spLocks noChangeArrowheads="1"/>
            </p:cNvSpPr>
            <p:nvPr/>
          </p:nvSpPr>
          <p:spPr bwMode="auto">
            <a:xfrm>
              <a:off x="3048" y="2119"/>
              <a:ext cx="68" cy="67"/>
            </a:xfrm>
            <a:prstGeom prst="ellipse">
              <a:avLst/>
            </a:prstGeom>
            <a:solidFill>
              <a:schemeClr val="bg1"/>
            </a:solidFill>
            <a:ln w="2857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13037" name="Text Box 13"/>
            <p:cNvSpPr txBox="1">
              <a:spLocks noChangeArrowheads="1"/>
            </p:cNvSpPr>
            <p:nvPr/>
          </p:nvSpPr>
          <p:spPr bwMode="auto">
            <a:xfrm>
              <a:off x="3115" y="1989"/>
              <a:ext cx="797"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Arial" charset="0"/>
                </a:rPr>
                <a:t>CF</a:t>
              </a:r>
              <a:r>
                <a:rPr lang="en-US" altLang="zh-TW" baseline="-25000">
                  <a:latin typeface="Arial" charset="0"/>
                </a:rPr>
                <a:t>2</a:t>
              </a:r>
              <a:r>
                <a:rPr lang="en-US" altLang="zh-TW">
                  <a:latin typeface="Arial" charset="0"/>
                </a:rPr>
                <a:t>Cl</a:t>
              </a:r>
              <a:r>
                <a:rPr lang="en-US" altLang="zh-TW" baseline="-25000">
                  <a:latin typeface="Arial" charset="0"/>
                </a:rPr>
                <a:t>2</a:t>
              </a:r>
            </a:p>
          </p:txBody>
        </p:sp>
      </p:grpSp>
      <p:pic>
        <p:nvPicPr>
          <p:cNvPr id="513039" name="Picture 15" descr="british-fla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0038" y="666750"/>
            <a:ext cx="1219200" cy="898525"/>
          </a:xfrm>
          <a:prstGeom prst="rect">
            <a:avLst/>
          </a:prstGeom>
          <a:noFill/>
          <a:extLst>
            <a:ext uri="{909E8E84-426E-40DD-AFC4-6F175D3DCCD1}">
              <a14:hiddenFill xmlns:a14="http://schemas.microsoft.com/office/drawing/2010/main">
                <a:solidFill>
                  <a:srgbClr val="FFFFFF"/>
                </a:solidFill>
              </a14:hiddenFill>
            </a:ext>
          </a:extLst>
        </p:spPr>
      </p:pic>
      <p:pic>
        <p:nvPicPr>
          <p:cNvPr id="513043" name="Picture 19" descr="map_for_web%20cop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 y="3124200"/>
            <a:ext cx="3657600" cy="2747963"/>
          </a:xfrm>
          <a:prstGeom prst="rect">
            <a:avLst/>
          </a:prstGeom>
          <a:noFill/>
          <a:extLst>
            <a:ext uri="{909E8E84-426E-40DD-AFC4-6F175D3DCCD1}">
              <a14:hiddenFill xmlns:a14="http://schemas.microsoft.com/office/drawing/2010/main">
                <a:solidFill>
                  <a:srgbClr val="FFFFFF"/>
                </a:solidFill>
              </a14:hiddenFill>
            </a:ext>
          </a:extLst>
        </p:spPr>
      </p:pic>
      <p:sp>
        <p:nvSpPr>
          <p:cNvPr id="513032" name="Text Box 8"/>
          <p:cNvSpPr txBox="1">
            <a:spLocks noChangeArrowheads="1"/>
          </p:cNvSpPr>
          <p:nvPr/>
        </p:nvSpPr>
        <p:spPr bwMode="auto">
          <a:xfrm>
            <a:off x="182563" y="228600"/>
            <a:ext cx="33194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2400">
                <a:solidFill>
                  <a:srgbClr val="FF3300"/>
                </a:solidFill>
                <a:latin typeface="Arial" charset="0"/>
              </a:rPr>
              <a:t>1985 Farman et al.</a:t>
            </a:r>
          </a:p>
        </p:txBody>
      </p:sp>
      <p:sp>
        <p:nvSpPr>
          <p:cNvPr id="513045" name="Text Box 21"/>
          <p:cNvSpPr txBox="1">
            <a:spLocks noChangeArrowheads="1"/>
          </p:cNvSpPr>
          <p:nvPr/>
        </p:nvSpPr>
        <p:spPr bwMode="auto">
          <a:xfrm>
            <a:off x="3402013" y="2103438"/>
            <a:ext cx="611187" cy="151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TW" altLang="en-US">
                <a:solidFill>
                  <a:srgbClr val="0000FF"/>
                </a:solidFill>
                <a:latin typeface="Arial" charset="0"/>
              </a:rPr>
              <a:t>臭氧濃度</a:t>
            </a:r>
          </a:p>
        </p:txBody>
      </p:sp>
      <p:sp>
        <p:nvSpPr>
          <p:cNvPr id="513046" name="Line 22"/>
          <p:cNvSpPr>
            <a:spLocks noChangeShapeType="1"/>
          </p:cNvSpPr>
          <p:nvPr/>
        </p:nvSpPr>
        <p:spPr bwMode="auto">
          <a:xfrm flipV="1">
            <a:off x="3686175" y="1031875"/>
            <a:ext cx="0" cy="1030288"/>
          </a:xfrm>
          <a:prstGeom prst="line">
            <a:avLst/>
          </a:prstGeom>
          <a:noFill/>
          <a:ln w="25400">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513047" name="Line 23"/>
          <p:cNvSpPr>
            <a:spLocks noChangeShapeType="1"/>
          </p:cNvSpPr>
          <p:nvPr/>
        </p:nvSpPr>
        <p:spPr bwMode="auto">
          <a:xfrm flipV="1">
            <a:off x="8650288" y="3848100"/>
            <a:ext cx="0" cy="1030288"/>
          </a:xfrm>
          <a:prstGeom prst="line">
            <a:avLst/>
          </a:prstGeom>
          <a:noFill/>
          <a:ln w="25400">
            <a:solidFill>
              <a:srgbClr val="0000FF"/>
            </a:solidFill>
            <a:round/>
            <a:headEnd type="stealth" w="lg" len="lg"/>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513048" name="Text Box 24"/>
          <p:cNvSpPr txBox="1">
            <a:spLocks noChangeArrowheads="1"/>
          </p:cNvSpPr>
          <p:nvPr/>
        </p:nvSpPr>
        <p:spPr bwMode="auto">
          <a:xfrm>
            <a:off x="8358188" y="3032125"/>
            <a:ext cx="611187" cy="803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r>
              <a:rPr lang="zh-TW" altLang="en-US">
                <a:solidFill>
                  <a:srgbClr val="0000FF"/>
                </a:solidFill>
                <a:latin typeface="Arial" charset="0"/>
              </a:rPr>
              <a:t>濃度</a:t>
            </a:r>
          </a:p>
        </p:txBody>
      </p:sp>
      <p:sp>
        <p:nvSpPr>
          <p:cNvPr id="513049" name="Text Box 25"/>
          <p:cNvSpPr txBox="1">
            <a:spLocks noChangeArrowheads="1"/>
          </p:cNvSpPr>
          <p:nvPr/>
        </p:nvSpPr>
        <p:spPr bwMode="auto">
          <a:xfrm>
            <a:off x="8180388" y="2643188"/>
            <a:ext cx="9159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CFC</a:t>
            </a:r>
          </a:p>
        </p:txBody>
      </p:sp>
      <p:sp>
        <p:nvSpPr>
          <p:cNvPr id="513050" name="Oval 26"/>
          <p:cNvSpPr>
            <a:spLocks noChangeArrowheads="1"/>
          </p:cNvSpPr>
          <p:nvPr/>
        </p:nvSpPr>
        <p:spPr bwMode="auto">
          <a:xfrm>
            <a:off x="1616075" y="5146675"/>
            <a:ext cx="541338" cy="338138"/>
          </a:xfrm>
          <a:prstGeom prst="ellipse">
            <a:avLst/>
          </a:prstGeom>
          <a:noFill/>
          <a:ln w="285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3E82004A-D576-4693-BB5B-C61E76393A4F}" type="slidenum">
              <a:rPr lang="zh-TW" altLang="en-US"/>
              <a:pPr/>
              <a:t>19</a:t>
            </a:fld>
            <a:endParaRPr lang="en-US" altLang="zh-TW"/>
          </a:p>
        </p:txBody>
      </p:sp>
      <p:pic>
        <p:nvPicPr>
          <p:cNvPr id="499717" name="Picture 5" descr="Graph of Antarctic ozone concentrations measured by ground instruments at Halley and from the satellites"/>
          <p:cNvPicPr>
            <a:picLocks noChangeAspect="1" noChangeArrowheads="1"/>
          </p:cNvPicPr>
          <p:nvPr/>
        </p:nvPicPr>
        <p:blipFill>
          <a:blip r:embed="rId3">
            <a:lum bright="-10000" contrast="20000"/>
            <a:extLst>
              <a:ext uri="{28A0092B-C50C-407E-A947-70E740481C1C}">
                <a14:useLocalDpi xmlns:a14="http://schemas.microsoft.com/office/drawing/2010/main" val="0"/>
              </a:ext>
            </a:extLst>
          </a:blip>
          <a:srcRect/>
          <a:stretch>
            <a:fillRect/>
          </a:stretch>
        </p:blipFill>
        <p:spPr bwMode="auto">
          <a:xfrm>
            <a:off x="458788" y="253844"/>
            <a:ext cx="8224837" cy="504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9718" name="Line 6"/>
          <p:cNvSpPr>
            <a:spLocks noChangeShapeType="1"/>
          </p:cNvSpPr>
          <p:nvPr/>
        </p:nvSpPr>
        <p:spPr bwMode="auto">
          <a:xfrm>
            <a:off x="5337175" y="460219"/>
            <a:ext cx="0" cy="4338637"/>
          </a:xfrm>
          <a:prstGeom prst="line">
            <a:avLst/>
          </a:prstGeom>
          <a:noFill/>
          <a:ln w="38100">
            <a:solidFill>
              <a:srgbClr val="FF33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99719" name="Text Box 7"/>
          <p:cNvSpPr txBox="1">
            <a:spLocks noChangeArrowheads="1"/>
          </p:cNvSpPr>
          <p:nvPr/>
        </p:nvSpPr>
        <p:spPr bwMode="auto">
          <a:xfrm>
            <a:off x="5337175" y="301469"/>
            <a:ext cx="3175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FF3300"/>
                </a:solidFill>
                <a:latin typeface="Arial" charset="0"/>
              </a:rPr>
              <a:t>1985 Farman et al.</a:t>
            </a:r>
          </a:p>
        </p:txBody>
      </p:sp>
      <p:sp>
        <p:nvSpPr>
          <p:cNvPr id="499720" name="Text Box 8"/>
          <p:cNvSpPr txBox="1">
            <a:spLocks noChangeArrowheads="1"/>
          </p:cNvSpPr>
          <p:nvPr/>
        </p:nvSpPr>
        <p:spPr bwMode="auto">
          <a:xfrm>
            <a:off x="1492250" y="3882869"/>
            <a:ext cx="36449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009900"/>
                </a:solidFill>
                <a:latin typeface="Arial" charset="0"/>
              </a:rPr>
              <a:t>140,000 readings per day</a:t>
            </a:r>
            <a:endParaRPr lang="zh-TW" altLang="en-US" sz="2400">
              <a:solidFill>
                <a:srgbClr val="009900"/>
              </a:solidFill>
              <a:latin typeface="Arial" charset="0"/>
            </a:endParaRPr>
          </a:p>
        </p:txBody>
      </p:sp>
      <p:sp>
        <p:nvSpPr>
          <p:cNvPr id="499724" name="Text Box 12"/>
          <p:cNvSpPr txBox="1">
            <a:spLocks noChangeArrowheads="1"/>
          </p:cNvSpPr>
          <p:nvPr/>
        </p:nvSpPr>
        <p:spPr bwMode="auto">
          <a:xfrm>
            <a:off x="587375" y="5364006"/>
            <a:ext cx="80391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Arial" charset="0"/>
              </a:rPr>
              <a:t>http://ozonewatch.gsfc.nasa.gov/facts/history.html</a:t>
            </a:r>
            <a:endParaRPr lang="zh-TW" altLang="en-US">
              <a:latin typeface="Arial" charset="0"/>
            </a:endParaRPr>
          </a:p>
        </p:txBody>
      </p:sp>
      <p:pic>
        <p:nvPicPr>
          <p:cNvPr id="499726" name="Picture 14" descr="us_fla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55763" y="2828769"/>
            <a:ext cx="1362075" cy="10255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97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9718"/>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997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8" grpId="0" animBg="1"/>
      <p:bldP spid="499719" grpId="0"/>
      <p:bldP spid="4997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投影片編號版面配置區 3"/>
          <p:cNvSpPr>
            <a:spLocks noGrp="1"/>
          </p:cNvSpPr>
          <p:nvPr>
            <p:ph type="sldNum" sz="quarter" idx="12"/>
          </p:nvPr>
        </p:nvSpPr>
        <p:spPr/>
        <p:txBody>
          <a:bodyPr/>
          <a:lstStyle/>
          <a:p>
            <a:fld id="{20CC5B1C-6E81-4F3A-BD1B-135BD78E72FB}" type="slidenum">
              <a:rPr lang="zh-TW" altLang="en-US"/>
              <a:pPr/>
              <a:t>20</a:t>
            </a:fld>
            <a:endParaRPr lang="en-US" altLang="zh-TW"/>
          </a:p>
        </p:txBody>
      </p:sp>
      <p:sp>
        <p:nvSpPr>
          <p:cNvPr id="251909" name="Text Box 5"/>
          <p:cNvSpPr txBox="1">
            <a:spLocks noChangeArrowheads="1"/>
          </p:cNvSpPr>
          <p:nvPr/>
        </p:nvSpPr>
        <p:spPr bwMode="auto">
          <a:xfrm>
            <a:off x="339725" y="-45567"/>
            <a:ext cx="85344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lang="en-US" altLang="zh-TW" sz="2400" b="1" i="1" dirty="0">
                <a:solidFill>
                  <a:srgbClr val="0000FF"/>
                </a:solidFill>
                <a:ea typeface="新細明體" pitchFamily="18" charset="-120"/>
              </a:rPr>
              <a:t>Montreal Protocol </a:t>
            </a:r>
            <a:r>
              <a:rPr lang="en-US" altLang="zh-TW" sz="2400" dirty="0">
                <a:solidFill>
                  <a:srgbClr val="0000FF"/>
                </a:solidFill>
                <a:ea typeface="新細明體" pitchFamily="18" charset="-120"/>
              </a:rPr>
              <a:t>(1987- )</a:t>
            </a:r>
            <a:endParaRPr lang="en-US" altLang="zh-TW" sz="1600" dirty="0">
              <a:latin typeface="Arial" charset="0"/>
              <a:ea typeface="新細明體" pitchFamily="18" charset="-120"/>
            </a:endParaRPr>
          </a:p>
        </p:txBody>
      </p:sp>
      <p:pic>
        <p:nvPicPr>
          <p:cNvPr id="251911" name="Picture 7" descr="CFC-Ozone_Puzzle-slide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550" y="1344397"/>
            <a:ext cx="8774113" cy="4865688"/>
          </a:xfrm>
          <a:prstGeom prst="rect">
            <a:avLst/>
          </a:prstGeom>
          <a:noFill/>
          <a:extLst>
            <a:ext uri="{909E8E84-426E-40DD-AFC4-6F175D3DCCD1}">
              <a14:hiddenFill xmlns:a14="http://schemas.microsoft.com/office/drawing/2010/main">
                <a:solidFill>
                  <a:srgbClr val="FFFFFF"/>
                </a:solidFill>
              </a14:hiddenFill>
            </a:ext>
          </a:extLst>
        </p:spPr>
      </p:pic>
      <p:sp>
        <p:nvSpPr>
          <p:cNvPr id="251923" name="Rectangle 19"/>
          <p:cNvSpPr>
            <a:spLocks noChangeArrowheads="1"/>
          </p:cNvSpPr>
          <p:nvPr/>
        </p:nvSpPr>
        <p:spPr bwMode="auto">
          <a:xfrm>
            <a:off x="2219325" y="2084388"/>
            <a:ext cx="2857500" cy="457200"/>
          </a:xfrm>
          <a:prstGeom prst="rect">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solidFill>
                  <a:srgbClr val="FF0000"/>
                </a:solidFill>
                <a:latin typeface="Arial" charset="0"/>
                <a:ea typeface="新細明體" pitchFamily="18" charset="-120"/>
              </a:rPr>
              <a:t>Cl + O</a:t>
            </a:r>
            <a:r>
              <a:rPr kumimoji="1" lang="en-US" altLang="zh-TW" sz="2400" baseline="-25000">
                <a:solidFill>
                  <a:srgbClr val="FF0000"/>
                </a:solidFill>
                <a:latin typeface="Arial" charset="0"/>
                <a:ea typeface="新細明體" pitchFamily="18" charset="-120"/>
              </a:rPr>
              <a:t>3</a:t>
            </a:r>
            <a:r>
              <a:rPr kumimoji="1" lang="en-US" altLang="zh-TW" sz="2400">
                <a:solidFill>
                  <a:srgbClr val="FF0000"/>
                </a:solidFill>
                <a:latin typeface="Arial" charset="0"/>
                <a:ea typeface="新細明體" pitchFamily="18" charset="-120"/>
              </a:rPr>
              <a:t> </a:t>
            </a:r>
            <a:r>
              <a:rPr kumimoji="1" lang="en-US" altLang="zh-TW" sz="2400">
                <a:solidFill>
                  <a:srgbClr val="FF0000"/>
                </a:solidFill>
                <a:latin typeface="Arial" charset="0"/>
                <a:ea typeface="新細明體" pitchFamily="18" charset="-120"/>
                <a:cs typeface="Arial" charset="0"/>
                <a:sym typeface="Symbol" pitchFamily="18" charset="2"/>
              </a:rPr>
              <a:t></a:t>
            </a:r>
            <a:r>
              <a:rPr kumimoji="1" lang="en-US" altLang="zh-TW" sz="2400">
                <a:solidFill>
                  <a:srgbClr val="FF0000"/>
                </a:solidFill>
                <a:latin typeface="Arial" charset="0"/>
                <a:ea typeface="新細明體" pitchFamily="18" charset="-120"/>
                <a:cs typeface="Times New Roman" pitchFamily="18" charset="0"/>
              </a:rPr>
              <a:t> ClO + O</a:t>
            </a:r>
            <a:r>
              <a:rPr kumimoji="1" lang="en-US" altLang="zh-TW" sz="2400" baseline="-25000">
                <a:solidFill>
                  <a:srgbClr val="FF0000"/>
                </a:solidFill>
                <a:latin typeface="Arial" charset="0"/>
                <a:ea typeface="新細明體" pitchFamily="18" charset="-120"/>
                <a:cs typeface="Times New Roman" pitchFamily="18" charset="0"/>
              </a:rPr>
              <a:t>2</a:t>
            </a:r>
            <a:endParaRPr kumimoji="1" lang="zh-TW" altLang="en-US" sz="2400">
              <a:solidFill>
                <a:srgbClr val="FF0000"/>
              </a:solidFill>
              <a:latin typeface="Arial" charset="0"/>
              <a:ea typeface="新細明體" pitchFamily="18" charset="-120"/>
              <a:cs typeface="Times New Roman" pitchFamily="18" charset="0"/>
            </a:endParaRPr>
          </a:p>
        </p:txBody>
      </p:sp>
      <p:sp>
        <p:nvSpPr>
          <p:cNvPr id="251924" name="Text Box 20"/>
          <p:cNvSpPr txBox="1">
            <a:spLocks noChangeArrowheads="1"/>
          </p:cNvSpPr>
          <p:nvPr/>
        </p:nvSpPr>
        <p:spPr bwMode="auto">
          <a:xfrm>
            <a:off x="3332163" y="8408"/>
            <a:ext cx="61229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sz="2400" dirty="0">
                <a:solidFill>
                  <a:srgbClr val="0000FF"/>
                </a:solidFill>
                <a:latin typeface="標楷體" pitchFamily="65" charset="-120"/>
              </a:rPr>
              <a:t>      蒙特婁公約</a:t>
            </a:r>
          </a:p>
          <a:p>
            <a:r>
              <a:rPr lang="zh-TW" altLang="en-US" sz="2400" dirty="0">
                <a:solidFill>
                  <a:srgbClr val="0000FF"/>
                </a:solidFill>
                <a:latin typeface="標楷體" pitchFamily="65" charset="-120"/>
                <a:sym typeface="Symbol" pitchFamily="18" charset="2"/>
              </a:rPr>
              <a:t></a:t>
            </a:r>
            <a:r>
              <a:rPr lang="zh-TW" altLang="en-US" sz="2400" dirty="0">
                <a:solidFill>
                  <a:srgbClr val="0000FF"/>
                </a:solidFill>
                <a:latin typeface="標楷體" pitchFamily="65" charset="-120"/>
              </a:rPr>
              <a:t>史上大規模環保問題最重要的例子之一，其重要性僅次於全球暖化。</a:t>
            </a:r>
          </a:p>
        </p:txBody>
      </p:sp>
      <p:grpSp>
        <p:nvGrpSpPr>
          <p:cNvPr id="251921" name="Group 17"/>
          <p:cNvGrpSpPr>
            <a:grpSpLocks/>
          </p:cNvGrpSpPr>
          <p:nvPr/>
        </p:nvGrpSpPr>
        <p:grpSpPr bwMode="auto">
          <a:xfrm>
            <a:off x="4284663" y="1049600"/>
            <a:ext cx="4859337" cy="3436937"/>
            <a:chOff x="2167" y="577"/>
            <a:chExt cx="3704" cy="2196"/>
          </a:xfrm>
        </p:grpSpPr>
        <p:grpSp>
          <p:nvGrpSpPr>
            <p:cNvPr id="251917" name="Group 13"/>
            <p:cNvGrpSpPr>
              <a:grpSpLocks/>
            </p:cNvGrpSpPr>
            <p:nvPr/>
          </p:nvGrpSpPr>
          <p:grpSpPr bwMode="auto">
            <a:xfrm>
              <a:off x="2167" y="614"/>
              <a:ext cx="3704" cy="2159"/>
              <a:chOff x="2167" y="614"/>
              <a:chExt cx="3704" cy="2159"/>
            </a:xfrm>
          </p:grpSpPr>
          <p:pic>
            <p:nvPicPr>
              <p:cNvPr id="251915" name="Picture 11" descr="Ozone_cfc_trends"/>
              <p:cNvPicPr>
                <a:picLocks noChangeAspect="1" noChangeArrowheads="1"/>
              </p:cNvPicPr>
              <p:nvPr/>
            </p:nvPicPr>
            <p:blipFill>
              <a:blip r:embed="rId4">
                <a:extLst>
                  <a:ext uri="{28A0092B-C50C-407E-A947-70E740481C1C}">
                    <a14:useLocalDpi xmlns:a14="http://schemas.microsoft.com/office/drawing/2010/main" val="0"/>
                  </a:ext>
                </a:extLst>
              </a:blip>
              <a:srcRect l="12729" t="57759" r="11996" b="10565"/>
              <a:stretch>
                <a:fillRect/>
              </a:stretch>
            </p:blipFill>
            <p:spPr bwMode="auto">
              <a:xfrm>
                <a:off x="2167" y="614"/>
                <a:ext cx="3704" cy="2159"/>
              </a:xfrm>
              <a:prstGeom prst="rect">
                <a:avLst/>
              </a:prstGeom>
              <a:noFill/>
              <a:extLst>
                <a:ext uri="{909E8E84-426E-40DD-AFC4-6F175D3DCCD1}">
                  <a14:hiddenFill xmlns:a14="http://schemas.microsoft.com/office/drawing/2010/main">
                    <a:solidFill>
                      <a:srgbClr val="FFFFFF"/>
                    </a:solidFill>
                  </a14:hiddenFill>
                </a:ext>
              </a:extLst>
            </p:spPr>
          </p:pic>
          <p:sp>
            <p:nvSpPr>
              <p:cNvPr id="251916" name="Rectangle 12"/>
              <p:cNvSpPr>
                <a:spLocks noChangeArrowheads="1"/>
              </p:cNvSpPr>
              <p:nvPr/>
            </p:nvSpPr>
            <p:spPr bwMode="auto">
              <a:xfrm>
                <a:off x="4825" y="652"/>
                <a:ext cx="1041" cy="102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251918" name="Line 14"/>
            <p:cNvSpPr>
              <a:spLocks noChangeShapeType="1"/>
            </p:cNvSpPr>
            <p:nvPr/>
          </p:nvSpPr>
          <p:spPr bwMode="auto">
            <a:xfrm>
              <a:off x="3641" y="1009"/>
              <a:ext cx="0" cy="1165"/>
            </a:xfrm>
            <a:prstGeom prst="line">
              <a:avLst/>
            </a:prstGeom>
            <a:noFill/>
            <a:ln w="28575">
              <a:solidFill>
                <a:srgbClr val="FF0000"/>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51919" name="Text Box 15"/>
            <p:cNvSpPr txBox="1">
              <a:spLocks noChangeArrowheads="1"/>
            </p:cNvSpPr>
            <p:nvPr/>
          </p:nvSpPr>
          <p:spPr bwMode="auto">
            <a:xfrm>
              <a:off x="3689" y="1512"/>
              <a:ext cx="528" cy="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a:latin typeface="Arial" charset="0"/>
                  <a:ea typeface="新細明體" pitchFamily="18" charset="-120"/>
                </a:rPr>
                <a:t>10%</a:t>
              </a:r>
            </a:p>
          </p:txBody>
        </p:sp>
        <p:sp>
          <p:nvSpPr>
            <p:cNvPr id="251920" name="Text Box 16"/>
            <p:cNvSpPr txBox="1">
              <a:spLocks noChangeArrowheads="1"/>
            </p:cNvSpPr>
            <p:nvPr/>
          </p:nvSpPr>
          <p:spPr bwMode="auto">
            <a:xfrm>
              <a:off x="4061" y="577"/>
              <a:ext cx="1175" cy="2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Measured</a:t>
              </a:r>
            </a:p>
          </p:txBody>
        </p:sp>
      </p:grpSp>
      <p:sp>
        <p:nvSpPr>
          <p:cNvPr id="2" name="文字方塊 1"/>
          <p:cNvSpPr txBox="1"/>
          <p:nvPr/>
        </p:nvSpPr>
        <p:spPr>
          <a:xfrm>
            <a:off x="0" y="6334780"/>
            <a:ext cx="886846" cy="523220"/>
          </a:xfrm>
          <a:prstGeom prst="rect">
            <a:avLst/>
          </a:prstGeom>
          <a:noFill/>
        </p:spPr>
        <p:txBody>
          <a:bodyPr wrap="none" rtlCol="0">
            <a:spAutoFit/>
          </a:bodyPr>
          <a:lstStyle/>
          <a:p>
            <a:r>
              <a:rPr lang="en-US" altLang="zh-TW" dirty="0" smtClean="0">
                <a:cs typeface="Times New Roman" panose="02020603050405020304" pitchFamily="18" charset="0"/>
              </a:rPr>
              <a:t>Wiki</a:t>
            </a:r>
            <a:endParaRPr lang="zh-TW" altLang="en-US" dirty="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19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CCAB11E3-711B-4C37-AE64-24C6159F1FEE}" type="slidenum">
              <a:rPr lang="zh-TW" altLang="en-US"/>
              <a:pPr/>
              <a:t>21</a:t>
            </a:fld>
            <a:endParaRPr lang="en-US" altLang="zh-TW"/>
          </a:p>
        </p:txBody>
      </p:sp>
      <p:pic>
        <p:nvPicPr>
          <p:cNvPr id="404484" name="Picture 4"/>
          <p:cNvPicPr>
            <a:picLocks noChangeAspect="1" noChangeArrowheads="1"/>
          </p:cNvPicPr>
          <p:nvPr/>
        </p:nvPicPr>
        <p:blipFill>
          <a:blip r:embed="rId3">
            <a:extLst>
              <a:ext uri="{28A0092B-C50C-407E-A947-70E740481C1C}">
                <a14:useLocalDpi xmlns:a14="http://schemas.microsoft.com/office/drawing/2010/main" val="0"/>
              </a:ext>
            </a:extLst>
          </a:blip>
          <a:srcRect l="3889" t="14398" r="3889" b="41628"/>
          <a:stretch>
            <a:fillRect/>
          </a:stretch>
        </p:blipFill>
        <p:spPr bwMode="auto">
          <a:xfrm>
            <a:off x="0" y="574832"/>
            <a:ext cx="4573588" cy="406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4485" name="Text Box 5"/>
          <p:cNvSpPr txBox="1">
            <a:spLocks noChangeArrowheads="1"/>
          </p:cNvSpPr>
          <p:nvPr/>
        </p:nvSpPr>
        <p:spPr bwMode="auto">
          <a:xfrm>
            <a:off x="304800" y="-91918"/>
            <a:ext cx="8534400" cy="566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kumimoji="1" lang="zh-TW" altLang="en-US" sz="2400">
                <a:solidFill>
                  <a:srgbClr val="0000FF"/>
                </a:solidFill>
                <a:latin typeface="Arial" charset="0"/>
              </a:rPr>
              <a:t>聯合國世界氣候組織資料</a:t>
            </a:r>
            <a:r>
              <a:rPr kumimoji="1" lang="zh-TW" altLang="en-US" sz="2400">
                <a:latin typeface="Arial" charset="0"/>
              </a:rPr>
              <a:t> </a:t>
            </a:r>
          </a:p>
        </p:txBody>
      </p:sp>
      <p:pic>
        <p:nvPicPr>
          <p:cNvPr id="404488" name="Picture 8"/>
          <p:cNvPicPr>
            <a:picLocks noChangeAspect="1" noChangeArrowheads="1"/>
          </p:cNvPicPr>
          <p:nvPr/>
        </p:nvPicPr>
        <p:blipFill>
          <a:blip r:embed="rId3">
            <a:extLst>
              <a:ext uri="{28A0092B-C50C-407E-A947-70E740481C1C}">
                <a14:useLocalDpi xmlns:a14="http://schemas.microsoft.com/office/drawing/2010/main" val="0"/>
              </a:ext>
            </a:extLst>
          </a:blip>
          <a:srcRect l="6992" t="60094" r="9032" b="2191"/>
          <a:stretch>
            <a:fillRect/>
          </a:stretch>
        </p:blipFill>
        <p:spPr bwMode="auto">
          <a:xfrm>
            <a:off x="4573588" y="1043145"/>
            <a:ext cx="4570412" cy="3821112"/>
          </a:xfrm>
          <a:prstGeom prst="rect">
            <a:avLst/>
          </a:prstGeom>
          <a:noFill/>
          <a:ln w="2857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4491" name="Rectangle 11"/>
          <p:cNvSpPr>
            <a:spLocks noChangeArrowheads="1"/>
          </p:cNvSpPr>
          <p:nvPr/>
        </p:nvSpPr>
        <p:spPr bwMode="auto">
          <a:xfrm>
            <a:off x="379413" y="5253195"/>
            <a:ext cx="8470900" cy="88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TW" sz="2000">
                <a:latin typeface="Arial" charset="0"/>
              </a:rPr>
              <a:t>World Meteorological Organization (WMO) and United Nations Environment Programme, Adapted from Nature 460, 792-795 (2009)</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投影片編號版面配置區 3"/>
          <p:cNvSpPr>
            <a:spLocks noGrp="1"/>
          </p:cNvSpPr>
          <p:nvPr>
            <p:ph type="sldNum" sz="quarter" idx="12"/>
          </p:nvPr>
        </p:nvSpPr>
        <p:spPr/>
        <p:txBody>
          <a:bodyPr/>
          <a:lstStyle/>
          <a:p>
            <a:fld id="{F20D274D-B09F-4167-B555-8D5E4866DBB6}" type="slidenum">
              <a:rPr lang="zh-TW" altLang="en-US"/>
              <a:pPr/>
              <a:t>22</a:t>
            </a:fld>
            <a:endParaRPr lang="en-US" altLang="zh-TW"/>
          </a:p>
        </p:txBody>
      </p:sp>
      <p:pic>
        <p:nvPicPr>
          <p:cNvPr id="575493" name="Picture 5" descr="Halon-1211-2D.pn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9838" y="3416300"/>
            <a:ext cx="2001837" cy="1947863"/>
          </a:xfrm>
          <a:prstGeom prst="rect">
            <a:avLst/>
          </a:prstGeom>
          <a:noFill/>
          <a:extLst>
            <a:ext uri="{909E8E84-426E-40DD-AFC4-6F175D3DCCD1}">
              <a14:hiddenFill xmlns:a14="http://schemas.microsoft.com/office/drawing/2010/main">
                <a:solidFill>
                  <a:srgbClr val="FFFFFF"/>
                </a:solidFill>
              </a14:hiddenFill>
            </a:ext>
          </a:extLst>
        </p:spPr>
      </p:pic>
      <p:sp>
        <p:nvSpPr>
          <p:cNvPr id="575507" name="AutoShape 19"/>
          <p:cNvSpPr>
            <a:spLocks noChangeAspect="1" noChangeArrowheads="1"/>
          </p:cNvSpPr>
          <p:nvPr/>
        </p:nvSpPr>
        <p:spPr bwMode="auto">
          <a:xfrm>
            <a:off x="214313" y="293688"/>
            <a:ext cx="5399087" cy="5489575"/>
          </a:xfrm>
          <a:custGeom>
            <a:avLst/>
            <a:gdLst>
              <a:gd name="G0" fmla="+- 2700 0 0"/>
              <a:gd name="G1" fmla="*/ G0 2 1"/>
              <a:gd name="G2" fmla="+- 21600 0 G1"/>
              <a:gd name="G3" fmla="*/ G2 G2 1"/>
              <a:gd name="G4" fmla="*/ G0 G0 1"/>
              <a:gd name="G5" fmla="+- G3 0 G4"/>
              <a:gd name="G6" fmla="*/ G5 1 8"/>
              <a:gd name="G7" fmla="sqrt G6"/>
              <a:gd name="G8" fmla="*/ G4 1 8"/>
              <a:gd name="G9" fmla="sqrt G8"/>
              <a:gd name="G10" fmla="+- G7 G9 0"/>
              <a:gd name="G11" fmla="+- G7 0 G9"/>
              <a:gd name="G12" fmla="+- G10 10800 0"/>
              <a:gd name="G13" fmla="+- 10800 0 G10"/>
              <a:gd name="G14" fmla="+- G11 10800 0"/>
              <a:gd name="G15" fmla="+- 10800 0 G11"/>
              <a:gd name="G16" fmla="+- 21600 0 G0"/>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7401" y="15493"/>
                </a:moveTo>
                <a:cubicBezTo>
                  <a:pt x="18376" y="14122"/>
                  <a:pt x="18900" y="12482"/>
                  <a:pt x="18900" y="10800"/>
                </a:cubicBezTo>
                <a:cubicBezTo>
                  <a:pt x="18900" y="6326"/>
                  <a:pt x="15273" y="2700"/>
                  <a:pt x="10800" y="2700"/>
                </a:cubicBezTo>
                <a:cubicBezTo>
                  <a:pt x="9117" y="2699"/>
                  <a:pt x="7477" y="3223"/>
                  <a:pt x="6106" y="4198"/>
                </a:cubicBezTo>
                <a:close/>
                <a:moveTo>
                  <a:pt x="4198" y="6106"/>
                </a:moveTo>
                <a:cubicBezTo>
                  <a:pt x="3223" y="7477"/>
                  <a:pt x="2700" y="9117"/>
                  <a:pt x="2700" y="10799"/>
                </a:cubicBezTo>
                <a:cubicBezTo>
                  <a:pt x="2700" y="15273"/>
                  <a:pt x="6326" y="18900"/>
                  <a:pt x="10800" y="18900"/>
                </a:cubicBezTo>
                <a:cubicBezTo>
                  <a:pt x="12482" y="18900"/>
                  <a:pt x="14122" y="18376"/>
                  <a:pt x="15493" y="17401"/>
                </a:cubicBezTo>
                <a:close/>
              </a:path>
            </a:pathLst>
          </a:custGeom>
          <a:noFill/>
          <a:ln w="28575">
            <a:solidFill>
              <a:srgbClr val="FF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pic>
        <p:nvPicPr>
          <p:cNvPr id="575490" name="Picture 2" descr="CFC-12 suva134a.sv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r="48656"/>
          <a:stretch>
            <a:fillRect/>
          </a:stretch>
        </p:blipFill>
        <p:spPr bwMode="auto">
          <a:xfrm>
            <a:off x="2227263" y="398463"/>
            <a:ext cx="2935287" cy="2708275"/>
          </a:xfrm>
          <a:prstGeom prst="rect">
            <a:avLst/>
          </a:prstGeom>
          <a:noFill/>
          <a:extLst>
            <a:ext uri="{909E8E84-426E-40DD-AFC4-6F175D3DCCD1}">
              <a14:hiddenFill xmlns:a14="http://schemas.microsoft.com/office/drawing/2010/main">
                <a:solidFill>
                  <a:srgbClr val="FFFFFF"/>
                </a:solidFill>
              </a14:hiddenFill>
            </a:ext>
          </a:extLst>
        </p:spPr>
      </p:pic>
      <p:pic>
        <p:nvPicPr>
          <p:cNvPr id="575491" name="Picture 3" descr="Chlorodifluoromethane-2D-skeletal.png">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465888" y="484188"/>
            <a:ext cx="1808162" cy="1808162"/>
          </a:xfrm>
          <a:prstGeom prst="rect">
            <a:avLst/>
          </a:prstGeom>
          <a:noFill/>
          <a:extLst>
            <a:ext uri="{909E8E84-426E-40DD-AFC4-6F175D3DCCD1}">
              <a14:hiddenFill xmlns:a14="http://schemas.microsoft.com/office/drawing/2010/main">
                <a:solidFill>
                  <a:srgbClr val="FFFFFF"/>
                </a:solidFill>
              </a14:hiddenFill>
            </a:ext>
          </a:extLst>
        </p:spPr>
      </p:pic>
      <p:sp>
        <p:nvSpPr>
          <p:cNvPr id="575492" name="Rectangle 4"/>
          <p:cNvSpPr>
            <a:spLocks noChangeArrowheads="1"/>
          </p:cNvSpPr>
          <p:nvPr/>
        </p:nvSpPr>
        <p:spPr bwMode="auto">
          <a:xfrm>
            <a:off x="6624638" y="2373313"/>
            <a:ext cx="1641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TW" sz="2400">
                <a:latin typeface="Arial" charset="0"/>
                <a:ea typeface="新細明體" pitchFamily="18" charset="-120"/>
              </a:rPr>
              <a:t>HCFC-22, </a:t>
            </a:r>
          </a:p>
        </p:txBody>
      </p:sp>
      <p:sp>
        <p:nvSpPr>
          <p:cNvPr id="575494" name="Rectangle 6"/>
          <p:cNvSpPr>
            <a:spLocks noChangeArrowheads="1"/>
          </p:cNvSpPr>
          <p:nvPr/>
        </p:nvSpPr>
        <p:spPr bwMode="auto">
          <a:xfrm>
            <a:off x="1576388" y="5359400"/>
            <a:ext cx="1830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zh-TW" sz="2400">
                <a:latin typeface="Arial" charset="0"/>
                <a:ea typeface="新細明體" pitchFamily="18" charset="-120"/>
              </a:rPr>
              <a:t>Halon 1211 </a:t>
            </a:r>
          </a:p>
        </p:txBody>
      </p:sp>
      <p:sp>
        <p:nvSpPr>
          <p:cNvPr id="575495" name="Oval 7"/>
          <p:cNvSpPr>
            <a:spLocks noChangeArrowheads="1"/>
          </p:cNvSpPr>
          <p:nvPr/>
        </p:nvSpPr>
        <p:spPr bwMode="auto">
          <a:xfrm>
            <a:off x="3024188" y="334963"/>
            <a:ext cx="830262" cy="577850"/>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496" name="Oval 8"/>
          <p:cNvSpPr>
            <a:spLocks noChangeArrowheads="1"/>
          </p:cNvSpPr>
          <p:nvPr/>
        </p:nvSpPr>
        <p:spPr bwMode="auto">
          <a:xfrm>
            <a:off x="3722688" y="1752600"/>
            <a:ext cx="830262" cy="577850"/>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497" name="Oval 9"/>
          <p:cNvSpPr>
            <a:spLocks noChangeArrowheads="1"/>
          </p:cNvSpPr>
          <p:nvPr/>
        </p:nvSpPr>
        <p:spPr bwMode="auto">
          <a:xfrm>
            <a:off x="7629525" y="1419225"/>
            <a:ext cx="893763" cy="766763"/>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498" name="Oval 10"/>
          <p:cNvSpPr>
            <a:spLocks noChangeArrowheads="1"/>
          </p:cNvSpPr>
          <p:nvPr/>
        </p:nvSpPr>
        <p:spPr bwMode="auto">
          <a:xfrm>
            <a:off x="1812925" y="3297238"/>
            <a:ext cx="893763" cy="766762"/>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499" name="Oval 11"/>
          <p:cNvSpPr>
            <a:spLocks noChangeArrowheads="1"/>
          </p:cNvSpPr>
          <p:nvPr/>
        </p:nvSpPr>
        <p:spPr bwMode="auto">
          <a:xfrm>
            <a:off x="2508250" y="4495800"/>
            <a:ext cx="893763" cy="766763"/>
          </a:xfrm>
          <a:prstGeom prst="ellipse">
            <a:avLst/>
          </a:prstGeom>
          <a:noFill/>
          <a:ln w="1905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500" name="Oval 12"/>
          <p:cNvSpPr>
            <a:spLocks noChangeArrowheads="1"/>
          </p:cNvSpPr>
          <p:nvPr/>
        </p:nvSpPr>
        <p:spPr bwMode="auto">
          <a:xfrm>
            <a:off x="6942138" y="295275"/>
            <a:ext cx="893762" cy="766763"/>
          </a:xfrm>
          <a:prstGeom prst="ellipse">
            <a:avLst/>
          </a:prstGeom>
          <a:noFill/>
          <a:ln w="28575">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75503" name="Text Box 15"/>
          <p:cNvSpPr txBox="1">
            <a:spLocks noChangeArrowheads="1"/>
          </p:cNvSpPr>
          <p:nvPr/>
        </p:nvSpPr>
        <p:spPr bwMode="auto">
          <a:xfrm>
            <a:off x="762000" y="5321300"/>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海龍</a:t>
            </a:r>
          </a:p>
        </p:txBody>
      </p:sp>
      <p:sp>
        <p:nvSpPr>
          <p:cNvPr id="575504" name="Text Box 16"/>
          <p:cNvSpPr txBox="1">
            <a:spLocks noChangeArrowheads="1"/>
          </p:cNvSpPr>
          <p:nvPr/>
        </p:nvSpPr>
        <p:spPr bwMode="auto">
          <a:xfrm>
            <a:off x="3898900" y="2735263"/>
            <a:ext cx="16859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FF0000"/>
                </a:solidFill>
                <a:latin typeface="Symbol" pitchFamily="18" charset="2"/>
              </a:rPr>
              <a:t>t </a:t>
            </a:r>
            <a:r>
              <a:rPr lang="en-US" altLang="zh-TW">
                <a:solidFill>
                  <a:srgbClr val="FF0000"/>
                </a:solidFill>
                <a:latin typeface="Arial" charset="0"/>
              </a:rPr>
              <a:t>= 100</a:t>
            </a:r>
            <a:r>
              <a:rPr lang="zh-TW" altLang="en-US">
                <a:solidFill>
                  <a:srgbClr val="FF0000"/>
                </a:solidFill>
                <a:latin typeface="Tw Cen MT Condensed Extra Bold" pitchFamily="34" charset="0"/>
              </a:rPr>
              <a:t>年</a:t>
            </a:r>
            <a:endParaRPr lang="en-US" altLang="zh-TW">
              <a:solidFill>
                <a:srgbClr val="FF0000"/>
              </a:solidFill>
              <a:latin typeface="Tw Cen MT Condensed Extra Bold" pitchFamily="34" charset="0"/>
            </a:endParaRPr>
          </a:p>
        </p:txBody>
      </p:sp>
      <p:sp>
        <p:nvSpPr>
          <p:cNvPr id="575505" name="Text Box 17"/>
          <p:cNvSpPr txBox="1">
            <a:spLocks noChangeArrowheads="1"/>
          </p:cNvSpPr>
          <p:nvPr/>
        </p:nvSpPr>
        <p:spPr bwMode="auto">
          <a:xfrm>
            <a:off x="5556607" y="900842"/>
            <a:ext cx="14874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a:solidFill>
                  <a:srgbClr val="FF0000"/>
                </a:solidFill>
                <a:latin typeface="Symbol" pitchFamily="18" charset="2"/>
              </a:rPr>
              <a:t>t </a:t>
            </a:r>
            <a:r>
              <a:rPr lang="en-US" altLang="zh-TW" dirty="0">
                <a:solidFill>
                  <a:srgbClr val="FF0000"/>
                </a:solidFill>
                <a:latin typeface="Arial" charset="0"/>
              </a:rPr>
              <a:t>= 10</a:t>
            </a:r>
            <a:r>
              <a:rPr lang="zh-TW" altLang="en-US" dirty="0">
                <a:solidFill>
                  <a:srgbClr val="FF0000"/>
                </a:solidFill>
                <a:latin typeface="Arial" charset="0"/>
              </a:rPr>
              <a:t>年</a:t>
            </a:r>
          </a:p>
        </p:txBody>
      </p:sp>
      <p:pic>
        <p:nvPicPr>
          <p:cNvPr id="575506" name="Picture 18" descr="CFC-12 suva134a.svg">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l="51265" t="-2724" r="-3712"/>
          <a:stretch>
            <a:fillRect/>
          </a:stretch>
        </p:blipFill>
        <p:spPr bwMode="auto">
          <a:xfrm>
            <a:off x="5675961" y="2942967"/>
            <a:ext cx="3162300" cy="2933700"/>
          </a:xfrm>
          <a:prstGeom prst="rect">
            <a:avLst/>
          </a:prstGeom>
          <a:solidFill>
            <a:schemeClr val="bg1"/>
          </a:solidFill>
          <a:ln w="19050">
            <a:solidFill>
              <a:srgbClr val="0000FF"/>
            </a:solid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755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DA368CEF-B253-49FA-BABE-560C95E18C5B}" type="slidenum">
              <a:rPr lang="zh-TW" altLang="en-US"/>
              <a:pPr/>
              <a:t>23</a:t>
            </a:fld>
            <a:endParaRPr lang="en-US" altLang="zh-TW"/>
          </a:p>
        </p:txBody>
      </p:sp>
      <p:pic>
        <p:nvPicPr>
          <p:cNvPr id="398341" name="Picture 5" descr="09504264676002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200" y="1573213"/>
            <a:ext cx="5154613" cy="3867150"/>
          </a:xfrm>
          <a:prstGeom prst="rect">
            <a:avLst/>
          </a:prstGeom>
          <a:noFill/>
          <a:extLst>
            <a:ext uri="{909E8E84-426E-40DD-AFC4-6F175D3DCCD1}">
              <a14:hiddenFill xmlns:a14="http://schemas.microsoft.com/office/drawing/2010/main">
                <a:solidFill>
                  <a:srgbClr val="FFFFFF"/>
                </a:solidFill>
              </a14:hiddenFill>
            </a:ext>
          </a:extLst>
        </p:spPr>
      </p:pic>
      <p:sp>
        <p:nvSpPr>
          <p:cNvPr id="398342" name="Text Box 6"/>
          <p:cNvSpPr txBox="1">
            <a:spLocks noChangeArrowheads="1"/>
          </p:cNvSpPr>
          <p:nvPr/>
        </p:nvSpPr>
        <p:spPr bwMode="auto">
          <a:xfrm>
            <a:off x="523875" y="962025"/>
            <a:ext cx="27924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FF0000"/>
                </a:solidFill>
                <a:latin typeface="Arial" charset="0"/>
                <a:ea typeface="新細明體" pitchFamily="18" charset="-120"/>
              </a:rPr>
              <a:t>CFC </a:t>
            </a:r>
            <a:r>
              <a:rPr lang="zh-TW" altLang="en-US">
                <a:solidFill>
                  <a:srgbClr val="FF0000"/>
                </a:solidFill>
                <a:latin typeface="標楷體" pitchFamily="65" charset="-120"/>
              </a:rPr>
              <a:t>禁用後遺症</a:t>
            </a:r>
          </a:p>
        </p:txBody>
      </p:sp>
      <p:sp>
        <p:nvSpPr>
          <p:cNvPr id="398343" name="Text Box 7"/>
          <p:cNvSpPr txBox="1">
            <a:spLocks noChangeArrowheads="1"/>
          </p:cNvSpPr>
          <p:nvPr/>
        </p:nvSpPr>
        <p:spPr bwMode="auto">
          <a:xfrm>
            <a:off x="514350" y="301625"/>
            <a:ext cx="49260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CFC </a:t>
            </a:r>
            <a:r>
              <a:rPr lang="zh-TW" altLang="en-US">
                <a:solidFill>
                  <a:srgbClr val="0000FF"/>
                </a:solidFill>
                <a:latin typeface="標楷體" pitchFamily="65" charset="-120"/>
              </a:rPr>
              <a:t>穩定、無毒、不燃、長壽</a:t>
            </a:r>
          </a:p>
        </p:txBody>
      </p:sp>
      <p:sp>
        <p:nvSpPr>
          <p:cNvPr id="398345" name="Text Box 9"/>
          <p:cNvSpPr txBox="1">
            <a:spLocks noChangeArrowheads="1"/>
          </p:cNvSpPr>
          <p:nvPr/>
        </p:nvSpPr>
        <p:spPr bwMode="auto">
          <a:xfrm>
            <a:off x="6016625" y="4622800"/>
            <a:ext cx="219551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Arial" charset="0"/>
              </a:rPr>
              <a:t>C</a:t>
            </a:r>
            <a:r>
              <a:rPr lang="en-US" altLang="zh-TW" baseline="-25000">
                <a:latin typeface="Arial" charset="0"/>
              </a:rPr>
              <a:t>3</a:t>
            </a:r>
            <a:r>
              <a:rPr lang="en-US" altLang="zh-TW">
                <a:latin typeface="Arial" charset="0"/>
              </a:rPr>
              <a:t>H</a:t>
            </a:r>
            <a:r>
              <a:rPr lang="en-US" altLang="zh-TW" baseline="-25000">
                <a:latin typeface="Arial" charset="0"/>
              </a:rPr>
              <a:t>8 </a:t>
            </a:r>
            <a:r>
              <a:rPr lang="en-US" altLang="zh-TW">
                <a:latin typeface="Symbol" pitchFamily="18" charset="2"/>
              </a:rPr>
              <a:t>	  </a:t>
            </a:r>
            <a:r>
              <a:rPr lang="en-US" altLang="zh-TW">
                <a:latin typeface="Arial" charset="0"/>
              </a:rPr>
              <a:t>C</a:t>
            </a:r>
            <a:r>
              <a:rPr lang="en-US" altLang="zh-TW" baseline="-25000">
                <a:latin typeface="Arial" charset="0"/>
              </a:rPr>
              <a:t>4</a:t>
            </a:r>
            <a:r>
              <a:rPr lang="en-US" altLang="zh-TW">
                <a:latin typeface="Arial" charset="0"/>
              </a:rPr>
              <a:t>H</a:t>
            </a:r>
            <a:r>
              <a:rPr lang="en-US" altLang="zh-TW" baseline="-25000">
                <a:latin typeface="Arial" charset="0"/>
              </a:rPr>
              <a:t>10</a:t>
            </a:r>
          </a:p>
        </p:txBody>
      </p:sp>
      <p:pic>
        <p:nvPicPr>
          <p:cNvPr id="398346" name="Picture 10" descr="335452408_f20a3300fe"/>
          <p:cNvPicPr>
            <a:picLocks noChangeAspect="1" noChangeArrowheads="1"/>
          </p:cNvPicPr>
          <p:nvPr/>
        </p:nvPicPr>
        <p:blipFill>
          <a:blip r:embed="rId4">
            <a:extLst>
              <a:ext uri="{28A0092B-C50C-407E-A947-70E740481C1C}">
                <a14:useLocalDpi xmlns:a14="http://schemas.microsoft.com/office/drawing/2010/main" val="0"/>
              </a:ext>
            </a:extLst>
          </a:blip>
          <a:srcRect l="7164" r="35385" b="39847"/>
          <a:stretch>
            <a:fillRect/>
          </a:stretch>
        </p:blipFill>
        <p:spPr bwMode="auto">
          <a:xfrm>
            <a:off x="5543550" y="1570038"/>
            <a:ext cx="3348038" cy="2628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7C2CE598-A740-4DFC-B527-234879740A8F}" type="slidenum">
              <a:rPr lang="zh-TW" altLang="en-US"/>
              <a:pPr/>
              <a:t>24</a:t>
            </a:fld>
            <a:endParaRPr lang="en-US" altLang="zh-TW"/>
          </a:p>
        </p:txBody>
      </p:sp>
      <p:pic>
        <p:nvPicPr>
          <p:cNvPr id="394421" name="Picture 181"/>
          <p:cNvPicPr>
            <a:picLocks noChangeAspect="1" noChangeArrowheads="1"/>
          </p:cNvPicPr>
          <p:nvPr/>
        </p:nvPicPr>
        <p:blipFill>
          <a:blip r:embed="rId3">
            <a:lum bright="14000" contrast="20000"/>
            <a:extLst>
              <a:ext uri="{28A0092B-C50C-407E-A947-70E740481C1C}">
                <a14:useLocalDpi xmlns:a14="http://schemas.microsoft.com/office/drawing/2010/main" val="0"/>
              </a:ext>
            </a:extLst>
          </a:blip>
          <a:srcRect l="2048" t="15242" r="6012" b="11841"/>
          <a:stretch>
            <a:fillRect/>
          </a:stretch>
        </p:blipFill>
        <p:spPr bwMode="auto">
          <a:xfrm>
            <a:off x="160338" y="109538"/>
            <a:ext cx="18919825" cy="937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4422" name="Text Box 182"/>
          <p:cNvSpPr txBox="1">
            <a:spLocks noChangeArrowheads="1"/>
          </p:cNvSpPr>
          <p:nvPr/>
        </p:nvSpPr>
        <p:spPr bwMode="auto">
          <a:xfrm>
            <a:off x="2455863" y="23813"/>
            <a:ext cx="19621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b="1">
                <a:solidFill>
                  <a:srgbClr val="0000FF"/>
                </a:solidFill>
                <a:ea typeface="新細明體" pitchFamily="18" charset="-120"/>
              </a:rPr>
              <a:t>Septembers</a:t>
            </a:r>
          </a:p>
        </p:txBody>
      </p:sp>
      <p:sp>
        <p:nvSpPr>
          <p:cNvPr id="394423" name="Text Box 183"/>
          <p:cNvSpPr txBox="1">
            <a:spLocks noChangeArrowheads="1"/>
          </p:cNvSpPr>
          <p:nvPr/>
        </p:nvSpPr>
        <p:spPr bwMode="auto">
          <a:xfrm>
            <a:off x="6356350" y="420688"/>
            <a:ext cx="2787650" cy="504825"/>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50000"/>
              </a:lnSpc>
            </a:pPr>
            <a:r>
              <a:rPr kumimoji="1" lang="en-US" altLang="zh-TW" sz="1800">
                <a:latin typeface="Arial" charset="0"/>
                <a:ea typeface="新細明體" pitchFamily="18" charset="-120"/>
              </a:rPr>
              <a:t>NASA/Ozone Hole Watch</a:t>
            </a:r>
            <a:endParaRPr kumimoji="1" lang="zh-TW" altLang="en-US" sz="1800">
              <a:latin typeface="Arial" charset="0"/>
              <a:ea typeface="新細明體" pitchFamily="18" charset="-120"/>
            </a:endParaRPr>
          </a:p>
        </p:txBody>
      </p:sp>
      <p:pic>
        <p:nvPicPr>
          <p:cNvPr id="394424" name="Picture 184" descr="ozone_palette"/>
          <p:cNvPicPr>
            <a:picLocks noChangeAspect="1" noChangeArrowheads="1"/>
          </p:cNvPicPr>
          <p:nvPr/>
        </p:nvPicPr>
        <p:blipFill>
          <a:blip r:embed="rId4">
            <a:lum bright="14000" contrast="20000"/>
            <a:extLst>
              <a:ext uri="{28A0092B-C50C-407E-A947-70E740481C1C}">
                <a14:useLocalDpi xmlns:a14="http://schemas.microsoft.com/office/drawing/2010/main" val="0"/>
              </a:ext>
            </a:extLst>
          </a:blip>
          <a:srcRect/>
          <a:stretch>
            <a:fillRect/>
          </a:stretch>
        </p:blipFill>
        <p:spPr bwMode="auto">
          <a:xfrm>
            <a:off x="4746625" y="109538"/>
            <a:ext cx="2422525" cy="45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0D8C6262-B344-481B-8285-48877FE86B2C}" type="slidenum">
              <a:rPr lang="zh-TW" altLang="en-US"/>
              <a:pPr/>
              <a:t>25</a:t>
            </a:fld>
            <a:endParaRPr lang="en-US" altLang="zh-TW"/>
          </a:p>
        </p:txBody>
      </p:sp>
      <p:pic>
        <p:nvPicPr>
          <p:cNvPr id="401412" name="Picture 4" descr="Ozone_MM09_1995_2008_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3963" y="0"/>
            <a:ext cx="6481762" cy="69072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5EEB1880-6555-48C1-B2DE-75936889AE31}" type="slidenum">
              <a:rPr lang="zh-TW" altLang="en-US"/>
              <a:pPr/>
              <a:t>26</a:t>
            </a:fld>
            <a:endParaRPr lang="en-US" altLang="zh-TW"/>
          </a:p>
        </p:txBody>
      </p:sp>
      <p:pic>
        <p:nvPicPr>
          <p:cNvPr id="50381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13" y="-9074"/>
            <a:ext cx="8299450" cy="6180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3813" name="Text Box 5"/>
          <p:cNvSpPr txBox="1">
            <a:spLocks noChangeArrowheads="1"/>
          </p:cNvSpPr>
          <p:nvPr/>
        </p:nvSpPr>
        <p:spPr bwMode="auto">
          <a:xfrm>
            <a:off x="474663" y="868814"/>
            <a:ext cx="1736725" cy="528637"/>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 Summer </a:t>
            </a:r>
          </a:p>
        </p:txBody>
      </p:sp>
      <p:sp>
        <p:nvSpPr>
          <p:cNvPr id="503814" name="Text Box 6"/>
          <p:cNvSpPr txBox="1">
            <a:spLocks noChangeArrowheads="1"/>
          </p:cNvSpPr>
          <p:nvPr/>
        </p:nvSpPr>
        <p:spPr bwMode="auto">
          <a:xfrm>
            <a:off x="2274888" y="1405389"/>
            <a:ext cx="1533525" cy="52863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     </a:t>
            </a:r>
            <a:r>
              <a:rPr lang="zh-TW" altLang="en-US">
                <a:solidFill>
                  <a:srgbClr val="0000FF"/>
                </a:solidFill>
                <a:latin typeface="Arial" charset="0"/>
              </a:rPr>
              <a:t>秋     </a:t>
            </a:r>
          </a:p>
        </p:txBody>
      </p:sp>
      <p:sp>
        <p:nvSpPr>
          <p:cNvPr id="503815" name="Text Box 7"/>
          <p:cNvSpPr txBox="1">
            <a:spLocks noChangeArrowheads="1"/>
          </p:cNvSpPr>
          <p:nvPr/>
        </p:nvSpPr>
        <p:spPr bwMode="auto">
          <a:xfrm>
            <a:off x="4035425" y="1934026"/>
            <a:ext cx="1533525" cy="528638"/>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zh-TW">
                <a:solidFill>
                  <a:srgbClr val="0000FF"/>
                </a:solidFill>
                <a:latin typeface="Arial" charset="0"/>
              </a:rPr>
              <a:t>     </a:t>
            </a:r>
            <a:r>
              <a:rPr lang="zh-TW" altLang="en-US">
                <a:solidFill>
                  <a:srgbClr val="0000FF"/>
                </a:solidFill>
                <a:latin typeface="Arial" charset="0"/>
              </a:rPr>
              <a:t>冬     </a:t>
            </a:r>
          </a:p>
        </p:txBody>
      </p:sp>
      <p:sp>
        <p:nvSpPr>
          <p:cNvPr id="503816" name="Text Box 8"/>
          <p:cNvSpPr txBox="1">
            <a:spLocks noChangeArrowheads="1"/>
          </p:cNvSpPr>
          <p:nvPr/>
        </p:nvSpPr>
        <p:spPr bwMode="auto">
          <a:xfrm>
            <a:off x="5824538" y="722764"/>
            <a:ext cx="1336675" cy="528637"/>
          </a:xfrm>
          <a:prstGeom prst="rect">
            <a:avLst/>
          </a:prstGeom>
          <a:noFill/>
          <a:ln w="9525">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    </a:t>
            </a:r>
            <a:r>
              <a:rPr lang="zh-TW" altLang="en-US">
                <a:solidFill>
                  <a:srgbClr val="0000FF"/>
                </a:solidFill>
                <a:latin typeface="Arial" charset="0"/>
              </a:rPr>
              <a:t>春    </a:t>
            </a:r>
          </a:p>
        </p:txBody>
      </p:sp>
      <p:sp>
        <p:nvSpPr>
          <p:cNvPr id="503818" name="Text Box 10"/>
          <p:cNvSpPr txBox="1">
            <a:spLocks noChangeArrowheads="1"/>
          </p:cNvSpPr>
          <p:nvPr/>
        </p:nvSpPr>
        <p:spPr bwMode="auto">
          <a:xfrm>
            <a:off x="7534275" y="1416501"/>
            <a:ext cx="1533525" cy="528638"/>
          </a:xfrm>
          <a:prstGeom prst="rect">
            <a:avLst/>
          </a:prstGeom>
          <a:solidFill>
            <a:schemeClr val="bg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     </a:t>
            </a:r>
            <a:r>
              <a:rPr lang="zh-TW" altLang="en-US">
                <a:solidFill>
                  <a:srgbClr val="0000FF"/>
                </a:solidFill>
                <a:latin typeface="Arial" charset="0"/>
              </a:rPr>
              <a:t>夏     </a:t>
            </a:r>
          </a:p>
        </p:txBody>
      </p:sp>
      <p:sp>
        <p:nvSpPr>
          <p:cNvPr id="503819" name="Text Box 11"/>
          <p:cNvSpPr txBox="1">
            <a:spLocks noChangeArrowheads="1"/>
          </p:cNvSpPr>
          <p:nvPr/>
        </p:nvSpPr>
        <p:spPr bwMode="auto">
          <a:xfrm>
            <a:off x="3768725" y="2711901"/>
            <a:ext cx="2144713" cy="519113"/>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chemeClr val="bg1"/>
                </a:solidFill>
                <a:latin typeface="Arial" charset="0"/>
              </a:rPr>
              <a:t>(totally dark)</a:t>
            </a:r>
            <a:endParaRPr lang="zh-TW" altLang="en-US">
              <a:solidFill>
                <a:schemeClr val="bg1"/>
              </a:solidFill>
              <a:latin typeface="Arial" charset="0"/>
            </a:endParaRPr>
          </a:p>
        </p:txBody>
      </p:sp>
      <p:sp>
        <p:nvSpPr>
          <p:cNvPr id="503820" name="Text Box 12"/>
          <p:cNvSpPr txBox="1">
            <a:spLocks noChangeArrowheads="1"/>
          </p:cNvSpPr>
          <p:nvPr/>
        </p:nvSpPr>
        <p:spPr bwMode="auto">
          <a:xfrm>
            <a:off x="925513" y="-93211"/>
            <a:ext cx="2673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額外損失的臭氧</a:t>
            </a:r>
          </a:p>
        </p:txBody>
      </p:sp>
      <p:sp>
        <p:nvSpPr>
          <p:cNvPr id="2" name="文字方塊 1"/>
          <p:cNvSpPr txBox="1"/>
          <p:nvPr/>
        </p:nvSpPr>
        <p:spPr>
          <a:xfrm>
            <a:off x="0" y="6334780"/>
            <a:ext cx="1164101" cy="523220"/>
          </a:xfrm>
          <a:prstGeom prst="rect">
            <a:avLst/>
          </a:prstGeom>
          <a:noFill/>
        </p:spPr>
        <p:txBody>
          <a:bodyPr wrap="none" rtlCol="0">
            <a:spAutoFit/>
          </a:bodyPr>
          <a:lstStyle/>
          <a:p>
            <a:r>
              <a:rPr lang="en-US" altLang="zh-TW" dirty="0" smtClean="0">
                <a:cs typeface="Times New Roman" panose="02020603050405020304" pitchFamily="18" charset="0"/>
              </a:rPr>
              <a:t>NASA</a:t>
            </a:r>
            <a:endParaRPr lang="zh-TW" altLang="en-US" dirty="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B5E3F0F4-153C-4C6D-8927-FB7FC8E77EF1}" type="slidenum">
              <a:rPr lang="zh-TW" altLang="en-US"/>
              <a:pPr/>
              <a:t>27</a:t>
            </a:fld>
            <a:endParaRPr lang="en-US" altLang="zh-TW"/>
          </a:p>
        </p:txBody>
      </p:sp>
      <p:pic>
        <p:nvPicPr>
          <p:cNvPr id="26931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75" y="-122551"/>
            <a:ext cx="9115425" cy="6842125"/>
          </a:xfrm>
          <a:prstGeom prst="rect">
            <a:avLst/>
          </a:prstGeom>
          <a:noFill/>
          <a:ln w="9525">
            <a:solidFill>
              <a:srgbClr val="00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F0CAFAF2-5D0E-45B7-B491-2AC34D299C45}" type="slidenum">
              <a:rPr lang="zh-TW" altLang="en-US"/>
              <a:pPr/>
              <a:t>28</a:t>
            </a:fld>
            <a:endParaRPr lang="en-US" altLang="zh-TW"/>
          </a:p>
        </p:txBody>
      </p:sp>
      <p:pic>
        <p:nvPicPr>
          <p:cNvPr id="458754" name="Picture 2" descr="Ozone-big"/>
          <p:cNvPicPr>
            <a:picLocks noChangeAspect="1" noChangeArrowheads="1"/>
          </p:cNvPicPr>
          <p:nvPr/>
        </p:nvPicPr>
        <p:blipFill rotWithShape="1">
          <a:blip r:embed="rId3">
            <a:extLst>
              <a:ext uri="{28A0092B-C50C-407E-A947-70E740481C1C}">
                <a14:useLocalDpi xmlns:a14="http://schemas.microsoft.com/office/drawing/2010/main" val="0"/>
              </a:ext>
            </a:extLst>
          </a:blip>
          <a:srcRect t="18666"/>
          <a:stretch/>
        </p:blipFill>
        <p:spPr bwMode="auto">
          <a:xfrm>
            <a:off x="561975" y="0"/>
            <a:ext cx="6191250" cy="5810250"/>
          </a:xfrm>
          <a:prstGeom prst="rect">
            <a:avLst/>
          </a:prstGeom>
          <a:noFill/>
          <a:extLst>
            <a:ext uri="{909E8E84-426E-40DD-AFC4-6F175D3DCCD1}">
              <a14:hiddenFill xmlns:a14="http://schemas.microsoft.com/office/drawing/2010/main">
                <a:solidFill>
                  <a:srgbClr val="FFFFFF"/>
                </a:solidFill>
              </a14:hiddenFill>
            </a:ext>
          </a:extLst>
        </p:spPr>
      </p:pic>
      <p:sp>
        <p:nvSpPr>
          <p:cNvPr id="458755" name="Text Box 3"/>
          <p:cNvSpPr txBox="1">
            <a:spLocks noChangeArrowheads="1"/>
          </p:cNvSpPr>
          <p:nvPr/>
        </p:nvSpPr>
        <p:spPr bwMode="auto">
          <a:xfrm>
            <a:off x="6408738" y="4775200"/>
            <a:ext cx="2581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a:latin typeface="Arial" charset="0"/>
              </a:rPr>
              <a:t>Nature 460, 792-795 </a:t>
            </a:r>
            <a:endParaRPr lang="zh-TW" altLang="en-US" sz="2000">
              <a:latin typeface="Arial" charset="0"/>
            </a:endParaRPr>
          </a:p>
        </p:txBody>
      </p:sp>
      <p:sp>
        <p:nvSpPr>
          <p:cNvPr id="458756" name="Text Box 4"/>
          <p:cNvSpPr txBox="1">
            <a:spLocks noChangeArrowheads="1"/>
          </p:cNvSpPr>
          <p:nvPr/>
        </p:nvSpPr>
        <p:spPr bwMode="auto">
          <a:xfrm>
            <a:off x="6132513" y="4051300"/>
            <a:ext cx="1606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極區氣旋</a:t>
            </a:r>
          </a:p>
        </p:txBody>
      </p:sp>
      <p:sp>
        <p:nvSpPr>
          <p:cNvPr id="458757" name="Line 5"/>
          <p:cNvSpPr>
            <a:spLocks noChangeShapeType="1"/>
          </p:cNvSpPr>
          <p:nvPr/>
        </p:nvSpPr>
        <p:spPr bwMode="auto">
          <a:xfrm flipH="1">
            <a:off x="4730750" y="4364038"/>
            <a:ext cx="1436688" cy="298450"/>
          </a:xfrm>
          <a:prstGeom prst="line">
            <a:avLst/>
          </a:prstGeom>
          <a:noFill/>
          <a:ln w="28575">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8F2A5938-C131-4C7A-A587-4A3B8ABC65B4}" type="slidenum">
              <a:rPr lang="zh-TW" altLang="en-US"/>
              <a:pPr/>
              <a:t>29</a:t>
            </a:fld>
            <a:endParaRPr lang="en-US" altLang="zh-TW"/>
          </a:p>
        </p:txBody>
      </p:sp>
      <p:pic>
        <p:nvPicPr>
          <p:cNvPr id="437250" name="Picture 2" descr="CFC-Ozone_Puzzle-slide41"/>
          <p:cNvPicPr>
            <a:picLocks noChangeAspect="1" noChangeArrowheads="1"/>
          </p:cNvPicPr>
          <p:nvPr/>
        </p:nvPicPr>
        <p:blipFill rotWithShape="1">
          <a:blip r:embed="rId3">
            <a:lum contrast="20000"/>
            <a:extLst>
              <a:ext uri="{28A0092B-C50C-407E-A947-70E740481C1C}">
                <a14:useLocalDpi xmlns:a14="http://schemas.microsoft.com/office/drawing/2010/main" val="0"/>
              </a:ext>
            </a:extLst>
          </a:blip>
          <a:srcRect t="3923"/>
          <a:stretch/>
        </p:blipFill>
        <p:spPr bwMode="auto">
          <a:xfrm>
            <a:off x="1752600" y="-1"/>
            <a:ext cx="5537200" cy="577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7251" name="Text Box 3"/>
          <p:cNvSpPr txBox="1">
            <a:spLocks noChangeArrowheads="1"/>
          </p:cNvSpPr>
          <p:nvPr/>
        </p:nvSpPr>
        <p:spPr bwMode="auto">
          <a:xfrm>
            <a:off x="292100" y="6043613"/>
            <a:ext cx="85582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sz="2000">
                <a:latin typeface="Arial" charset="0"/>
                <a:ea typeface="新細明體" pitchFamily="18" charset="-120"/>
              </a:rPr>
              <a:t> </a:t>
            </a:r>
            <a:r>
              <a:rPr lang="en-US" altLang="zh-TW" sz="2000">
                <a:latin typeface="Arial" charset="0"/>
                <a:ea typeface="新細明體" pitchFamily="18" charset="-120"/>
              </a:rPr>
              <a:t>Balloon-measured ozone over South Pole, Jul. 28 and Sep. 29, 1999. (Source: NCSE)</a:t>
            </a:r>
            <a:endParaRPr lang="zh-TW" altLang="en-US" sz="2000">
              <a:latin typeface="Arial" charset="0"/>
              <a:ea typeface="新細明體" pitchFamily="18" charset="-120"/>
            </a:endParaRPr>
          </a:p>
        </p:txBody>
      </p:sp>
      <p:sp>
        <p:nvSpPr>
          <p:cNvPr id="437252" name="Line 4"/>
          <p:cNvSpPr>
            <a:spLocks noChangeShapeType="1"/>
          </p:cNvSpPr>
          <p:nvPr/>
        </p:nvSpPr>
        <p:spPr bwMode="auto">
          <a:xfrm flipH="1" flipV="1">
            <a:off x="4964113" y="3544888"/>
            <a:ext cx="625475" cy="122237"/>
          </a:xfrm>
          <a:prstGeom prst="line">
            <a:avLst/>
          </a:prstGeom>
          <a:noFill/>
          <a:ln w="38100">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7253" name="Line 5"/>
          <p:cNvSpPr>
            <a:spLocks noChangeShapeType="1"/>
          </p:cNvSpPr>
          <p:nvPr/>
        </p:nvSpPr>
        <p:spPr bwMode="auto">
          <a:xfrm flipH="1" flipV="1">
            <a:off x="2968625" y="3379788"/>
            <a:ext cx="625475" cy="122237"/>
          </a:xfrm>
          <a:prstGeom prst="line">
            <a:avLst/>
          </a:prstGeom>
          <a:noFill/>
          <a:ln w="38100">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7254" name="Text Box 6"/>
          <p:cNvSpPr txBox="1">
            <a:spLocks noChangeArrowheads="1"/>
          </p:cNvSpPr>
          <p:nvPr/>
        </p:nvSpPr>
        <p:spPr bwMode="auto">
          <a:xfrm>
            <a:off x="5543550" y="3400425"/>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正常</a:t>
            </a:r>
          </a:p>
        </p:txBody>
      </p:sp>
      <p:sp>
        <p:nvSpPr>
          <p:cNvPr id="437255" name="Text Box 7"/>
          <p:cNvSpPr txBox="1">
            <a:spLocks noChangeArrowheads="1"/>
          </p:cNvSpPr>
          <p:nvPr/>
        </p:nvSpPr>
        <p:spPr bwMode="auto">
          <a:xfrm>
            <a:off x="4856163" y="2092325"/>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溫度</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1DFA049F-D6DC-4674-9B43-F0516C52C338}" type="slidenum">
              <a:rPr lang="zh-TW" altLang="en-US"/>
              <a:pPr/>
              <a:t>30</a:t>
            </a:fld>
            <a:endParaRPr lang="en-US" altLang="zh-TW"/>
          </a:p>
        </p:txBody>
      </p:sp>
      <p:sp>
        <p:nvSpPr>
          <p:cNvPr id="440324" name="Text Box 4"/>
          <p:cNvSpPr txBox="1">
            <a:spLocks noChangeArrowheads="1"/>
          </p:cNvSpPr>
          <p:nvPr/>
        </p:nvSpPr>
        <p:spPr bwMode="auto">
          <a:xfrm>
            <a:off x="531813" y="395288"/>
            <a:ext cx="3328987" cy="519112"/>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latin typeface="Arial" charset="0"/>
              </a:rPr>
              <a:t>Why above </a:t>
            </a:r>
            <a:r>
              <a:rPr lang="zh-TW" altLang="en-US">
                <a:solidFill>
                  <a:srgbClr val="0000FF"/>
                </a:solidFill>
                <a:latin typeface="Arial" charset="0"/>
              </a:rPr>
              <a:t>南極洲</a:t>
            </a:r>
            <a:r>
              <a:rPr lang="en-US" altLang="zh-TW">
                <a:solidFill>
                  <a:srgbClr val="0000FF"/>
                </a:solidFill>
                <a:latin typeface="Arial" charset="0"/>
              </a:rPr>
              <a:t>?</a:t>
            </a:r>
            <a:endParaRPr lang="en-US" altLang="zh-TW">
              <a:latin typeface="Arial" charset="0"/>
            </a:endParaRPr>
          </a:p>
        </p:txBody>
      </p:sp>
      <p:sp>
        <p:nvSpPr>
          <p:cNvPr id="440325" name="Text Box 5"/>
          <p:cNvSpPr txBox="1">
            <a:spLocks noChangeArrowheads="1"/>
          </p:cNvSpPr>
          <p:nvPr/>
        </p:nvSpPr>
        <p:spPr bwMode="auto">
          <a:xfrm>
            <a:off x="1765300" y="1365250"/>
            <a:ext cx="16065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極區氣旋</a:t>
            </a:r>
          </a:p>
        </p:txBody>
      </p:sp>
      <p:sp>
        <p:nvSpPr>
          <p:cNvPr id="440326" name="Text Box 6"/>
          <p:cNvSpPr txBox="1">
            <a:spLocks noChangeArrowheads="1"/>
          </p:cNvSpPr>
          <p:nvPr/>
        </p:nvSpPr>
        <p:spPr bwMode="auto">
          <a:xfrm>
            <a:off x="1765300" y="2346325"/>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Arial" charset="0"/>
              </a:rPr>
              <a:t>低溫</a:t>
            </a:r>
          </a:p>
        </p:txBody>
      </p:sp>
      <p:sp>
        <p:nvSpPr>
          <p:cNvPr id="440327" name="Text Box 7"/>
          <p:cNvSpPr txBox="1">
            <a:spLocks noChangeArrowheads="1"/>
          </p:cNvSpPr>
          <p:nvPr/>
        </p:nvSpPr>
        <p:spPr bwMode="auto">
          <a:xfrm>
            <a:off x="1765300" y="3328988"/>
            <a:ext cx="33845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Arial" charset="0"/>
              </a:rPr>
              <a:t>半年長的白天、黑夜</a:t>
            </a:r>
          </a:p>
        </p:txBody>
      </p:sp>
      <p:sp>
        <p:nvSpPr>
          <p:cNvPr id="440328" name="Text Box 8"/>
          <p:cNvSpPr txBox="1">
            <a:spLocks noChangeArrowheads="1"/>
          </p:cNvSpPr>
          <p:nvPr/>
        </p:nvSpPr>
        <p:spPr bwMode="auto">
          <a:xfrm>
            <a:off x="1876425" y="420370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標楷體"/>
              </a:rPr>
              <a:t>…</a:t>
            </a:r>
            <a:endParaRPr lang="zh-TW" altLang="en-US">
              <a:latin typeface="Arial"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74810D20-9F76-4AA0-AF14-E53BEBC84E20}" type="slidenum">
              <a:rPr lang="zh-TW" altLang="en-US"/>
              <a:pPr/>
              <a:t>31</a:t>
            </a:fld>
            <a:endParaRPr lang="en-US" altLang="zh-TW"/>
          </a:p>
        </p:txBody>
      </p:sp>
      <p:sp>
        <p:nvSpPr>
          <p:cNvPr id="443396" name="Rectangle 4"/>
          <p:cNvSpPr>
            <a:spLocks noChangeArrowheads="1"/>
          </p:cNvSpPr>
          <p:nvPr/>
        </p:nvSpPr>
        <p:spPr bwMode="auto">
          <a:xfrm>
            <a:off x="2332038" y="1012825"/>
            <a:ext cx="4652962" cy="701675"/>
          </a:xfrm>
          <a:prstGeom prst="rect">
            <a:avLst/>
          </a:prstGeom>
          <a:noFill/>
          <a:ln>
            <a:noFill/>
          </a:ln>
          <a:effectLst/>
          <a:extLst>
            <a:ext uri="{909E8E84-426E-40DD-AFC4-6F175D3DCCD1}">
              <a14:hiddenFill xmlns:a14="http://schemas.microsoft.com/office/drawing/2010/main">
                <a:solidFill>
                  <a:srgbClr val="FFFF66"/>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4000">
                <a:solidFill>
                  <a:srgbClr val="FF0000"/>
                </a:solidFill>
                <a:latin typeface="Arial" charset="0"/>
                <a:ea typeface="新細明體" pitchFamily="18" charset="-120"/>
              </a:rPr>
              <a:t>Cl + O</a:t>
            </a:r>
            <a:r>
              <a:rPr kumimoji="1" lang="en-US" altLang="zh-TW" sz="4000" baseline="-25000">
                <a:solidFill>
                  <a:srgbClr val="FF0000"/>
                </a:solidFill>
                <a:latin typeface="Arial" charset="0"/>
                <a:ea typeface="新細明體" pitchFamily="18" charset="-120"/>
              </a:rPr>
              <a:t>3</a:t>
            </a:r>
            <a:r>
              <a:rPr kumimoji="1" lang="en-US" altLang="zh-TW" sz="4000">
                <a:solidFill>
                  <a:srgbClr val="FF0000"/>
                </a:solidFill>
                <a:latin typeface="Arial" charset="0"/>
                <a:ea typeface="新細明體" pitchFamily="18" charset="-120"/>
              </a:rPr>
              <a:t> </a:t>
            </a:r>
            <a:r>
              <a:rPr kumimoji="1" lang="en-US" altLang="zh-TW" sz="4000">
                <a:solidFill>
                  <a:srgbClr val="FF0000"/>
                </a:solidFill>
                <a:latin typeface="Arial" charset="0"/>
                <a:ea typeface="新細明體" pitchFamily="18" charset="-120"/>
                <a:cs typeface="Arial" charset="0"/>
                <a:sym typeface="Symbol" pitchFamily="18" charset="2"/>
              </a:rPr>
              <a:t></a:t>
            </a:r>
            <a:r>
              <a:rPr kumimoji="1" lang="en-US" altLang="zh-TW" sz="4000">
                <a:solidFill>
                  <a:srgbClr val="FF0000"/>
                </a:solidFill>
                <a:latin typeface="Arial" charset="0"/>
                <a:ea typeface="新細明體" pitchFamily="18" charset="-120"/>
                <a:cs typeface="Times New Roman" pitchFamily="18" charset="0"/>
              </a:rPr>
              <a:t> ClO + O</a:t>
            </a:r>
            <a:r>
              <a:rPr kumimoji="1" lang="en-US" altLang="zh-TW" sz="4000" baseline="-25000">
                <a:solidFill>
                  <a:srgbClr val="FF0000"/>
                </a:solidFill>
                <a:latin typeface="Arial" charset="0"/>
                <a:ea typeface="新細明體" pitchFamily="18" charset="-120"/>
                <a:cs typeface="Times New Roman" pitchFamily="18" charset="0"/>
              </a:rPr>
              <a:t>2</a:t>
            </a:r>
            <a:endParaRPr kumimoji="1" lang="zh-TW" altLang="en-US" sz="4000">
              <a:solidFill>
                <a:srgbClr val="FF0000"/>
              </a:solidFill>
              <a:latin typeface="Arial" charset="0"/>
              <a:ea typeface="新細明體" pitchFamily="18" charset="-120"/>
              <a:cs typeface="Times New Roman" pitchFamily="18" charset="0"/>
            </a:endParaRPr>
          </a:p>
        </p:txBody>
      </p:sp>
      <p:sp>
        <p:nvSpPr>
          <p:cNvPr id="443397" name="Text Box 5"/>
          <p:cNvSpPr txBox="1">
            <a:spLocks noChangeArrowheads="1"/>
          </p:cNvSpPr>
          <p:nvPr/>
        </p:nvSpPr>
        <p:spPr bwMode="auto">
          <a:xfrm>
            <a:off x="2055813" y="1743075"/>
            <a:ext cx="9985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i="1"/>
              <a:t>~ ppb</a:t>
            </a:r>
          </a:p>
        </p:txBody>
      </p:sp>
      <p:sp>
        <p:nvSpPr>
          <p:cNvPr id="443398" name="Text Box 6"/>
          <p:cNvSpPr txBox="1">
            <a:spLocks noChangeArrowheads="1"/>
          </p:cNvSpPr>
          <p:nvPr/>
        </p:nvSpPr>
        <p:spPr bwMode="auto">
          <a:xfrm>
            <a:off x="3214688" y="1743075"/>
            <a:ext cx="10779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i="1"/>
              <a:t>~ ppm</a:t>
            </a:r>
          </a:p>
        </p:txBody>
      </p:sp>
      <p:sp>
        <p:nvSpPr>
          <p:cNvPr id="443403" name="Text Box 11"/>
          <p:cNvSpPr txBox="1">
            <a:spLocks noChangeArrowheads="1"/>
          </p:cNvSpPr>
          <p:nvPr/>
        </p:nvSpPr>
        <p:spPr bwMode="auto">
          <a:xfrm>
            <a:off x="2520950" y="2674938"/>
            <a:ext cx="1987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3600" b="1">
                <a:latin typeface="Arial" charset="0"/>
              </a:rPr>
              <a:t>1  : 1000</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4EBEE4FE-4EC1-4360-AC7B-78519B82A30D}" type="slidenum">
              <a:rPr lang="zh-TW" altLang="en-US"/>
              <a:pPr/>
              <a:t>32</a:t>
            </a:fld>
            <a:endParaRPr lang="en-US" altLang="zh-TW"/>
          </a:p>
        </p:txBody>
      </p:sp>
      <p:pic>
        <p:nvPicPr>
          <p:cNvPr id="257068" name="Picture 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3886" y="0"/>
            <a:ext cx="6804025" cy="5908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投影片編號版面配置區 3"/>
          <p:cNvSpPr>
            <a:spLocks noGrp="1"/>
          </p:cNvSpPr>
          <p:nvPr>
            <p:ph type="sldNum" sz="quarter" idx="12"/>
          </p:nvPr>
        </p:nvSpPr>
        <p:spPr/>
        <p:txBody>
          <a:bodyPr/>
          <a:lstStyle/>
          <a:p>
            <a:fld id="{851E0CAF-2E09-4383-B7AB-4B3C4022189E}" type="slidenum">
              <a:rPr lang="zh-TW" altLang="en-US"/>
              <a:pPr/>
              <a:t>33</a:t>
            </a:fld>
            <a:endParaRPr lang="en-US" altLang="zh-TW"/>
          </a:p>
        </p:txBody>
      </p:sp>
      <p:grpSp>
        <p:nvGrpSpPr>
          <p:cNvPr id="376834" name="Group 2"/>
          <p:cNvGrpSpPr>
            <a:grpSpLocks/>
          </p:cNvGrpSpPr>
          <p:nvPr/>
        </p:nvGrpSpPr>
        <p:grpSpPr bwMode="auto">
          <a:xfrm>
            <a:off x="6122988" y="-177525"/>
            <a:ext cx="2932112" cy="2981325"/>
            <a:chOff x="3112" y="270"/>
            <a:chExt cx="1847" cy="1878"/>
          </a:xfrm>
        </p:grpSpPr>
        <p:sp>
          <p:nvSpPr>
            <p:cNvPr id="376835" name="AutoShape 3"/>
            <p:cNvSpPr>
              <a:spLocks noChangeArrowheads="1"/>
            </p:cNvSpPr>
            <p:nvPr/>
          </p:nvSpPr>
          <p:spPr bwMode="auto">
            <a:xfrm rot="12501387" flipH="1">
              <a:off x="3824" y="843"/>
              <a:ext cx="168" cy="1305"/>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nvGrpSpPr>
            <p:cNvPr id="376836" name="Group 4"/>
            <p:cNvGrpSpPr>
              <a:grpSpLocks noChangeAspect="1"/>
            </p:cNvGrpSpPr>
            <p:nvPr/>
          </p:nvGrpSpPr>
          <p:grpSpPr bwMode="auto">
            <a:xfrm>
              <a:off x="3880" y="270"/>
              <a:ext cx="1079" cy="559"/>
              <a:chOff x="3740" y="194"/>
              <a:chExt cx="1352" cy="701"/>
            </a:xfrm>
          </p:grpSpPr>
          <p:pic>
            <p:nvPicPr>
              <p:cNvPr id="376837" name="Picture 5" descr="MCj03111240000[1]"/>
              <p:cNvPicPr>
                <a:picLocks noChangeAspect="1" noChangeArrowheads="1"/>
              </p:cNvPicPr>
              <p:nvPr/>
            </p:nvPicPr>
            <p:blipFill>
              <a:blip r:embed="rId3">
                <a:extLst>
                  <a:ext uri="{28A0092B-C50C-407E-A947-70E740481C1C}">
                    <a14:useLocalDpi xmlns:a14="http://schemas.microsoft.com/office/drawing/2010/main" val="0"/>
                  </a:ext>
                </a:extLst>
              </a:blip>
              <a:srcRect t="8563" r="52383" b="51276"/>
              <a:stretch>
                <a:fillRect/>
              </a:stretch>
            </p:blipFill>
            <p:spPr bwMode="auto">
              <a:xfrm flipV="1">
                <a:off x="4065" y="430"/>
                <a:ext cx="551" cy="436"/>
              </a:xfrm>
              <a:prstGeom prst="rect">
                <a:avLst/>
              </a:prstGeom>
              <a:noFill/>
              <a:extLst>
                <a:ext uri="{909E8E84-426E-40DD-AFC4-6F175D3DCCD1}">
                  <a14:hiddenFill xmlns:a14="http://schemas.microsoft.com/office/drawing/2010/main">
                    <a:solidFill>
                      <a:srgbClr val="FFFFFF"/>
                    </a:solidFill>
                  </a14:hiddenFill>
                </a:ext>
              </a:extLst>
            </p:spPr>
          </p:pic>
          <p:sp>
            <p:nvSpPr>
              <p:cNvPr id="376838" name="Oval 6"/>
              <p:cNvSpPr>
                <a:spLocks noChangeAspect="1" noChangeArrowheads="1"/>
              </p:cNvSpPr>
              <p:nvPr/>
            </p:nvSpPr>
            <p:spPr bwMode="auto">
              <a:xfrm>
                <a:off x="4157" y="395"/>
                <a:ext cx="363" cy="346"/>
              </a:xfrm>
              <a:prstGeom prst="ellipse">
                <a:avLst/>
              </a:prstGeom>
              <a:solidFill>
                <a:srgbClr val="FF9933"/>
              </a:solidFill>
              <a:ln>
                <a:noFill/>
              </a:ln>
              <a:effectLst/>
              <a:extLst>
                <a:ext uri="{91240B29-F687-4F45-9708-019B960494DF}">
                  <a14:hiddenLine xmlns:a14="http://schemas.microsoft.com/office/drawing/2010/main" w="25400" algn="ctr">
                    <a:solidFill>
                      <a:schemeClr val="tx1"/>
                    </a:solidFill>
                    <a:round/>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39" name="Rectangle 7"/>
              <p:cNvSpPr>
                <a:spLocks noChangeAspect="1" noChangeArrowheads="1"/>
              </p:cNvSpPr>
              <p:nvPr/>
            </p:nvSpPr>
            <p:spPr bwMode="auto">
              <a:xfrm>
                <a:off x="3740" y="194"/>
                <a:ext cx="1146" cy="288"/>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40" name="Rectangle 8"/>
              <p:cNvSpPr>
                <a:spLocks noChangeAspect="1" noChangeArrowheads="1"/>
              </p:cNvSpPr>
              <p:nvPr/>
            </p:nvSpPr>
            <p:spPr bwMode="auto">
              <a:xfrm>
                <a:off x="4519" y="360"/>
                <a:ext cx="573" cy="535"/>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376841" name="AutoShape 9"/>
            <p:cNvSpPr>
              <a:spLocks noChangeArrowheads="1"/>
            </p:cNvSpPr>
            <p:nvPr/>
          </p:nvSpPr>
          <p:spPr bwMode="auto">
            <a:xfrm rot="11240160" flipH="1">
              <a:off x="4192" y="965"/>
              <a:ext cx="138" cy="1149"/>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42" name="AutoShape 10"/>
            <p:cNvSpPr>
              <a:spLocks noChangeArrowheads="1"/>
            </p:cNvSpPr>
            <p:nvPr/>
          </p:nvSpPr>
          <p:spPr bwMode="auto">
            <a:xfrm rot="13559048" flipH="1">
              <a:off x="3618" y="660"/>
              <a:ext cx="138" cy="1149"/>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376861" name="Rectangle 29"/>
          <p:cNvSpPr>
            <a:spLocks noChangeArrowheads="1"/>
          </p:cNvSpPr>
          <p:nvPr/>
        </p:nvSpPr>
        <p:spPr bwMode="auto">
          <a:xfrm>
            <a:off x="390525" y="6625"/>
            <a:ext cx="7288213"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kumimoji="1" lang="en-US" altLang="zh-TW" sz="2000">
                <a:solidFill>
                  <a:srgbClr val="0000FF"/>
                </a:solidFill>
              </a:rPr>
              <a:t>根</a:t>
            </a:r>
            <a:r>
              <a:rPr kumimoji="1" lang="zh-TW" altLang="en-US" sz="2000">
                <a:solidFill>
                  <a:srgbClr val="0000FF"/>
                </a:solidFill>
              </a:rPr>
              <a:t>據</a:t>
            </a:r>
            <a:r>
              <a:rPr kumimoji="1" lang="en-US" altLang="en-US" sz="2000">
                <a:solidFill>
                  <a:srgbClr val="0000FF"/>
                </a:solidFill>
              </a:rPr>
              <a:t>WMO</a:t>
            </a:r>
            <a:r>
              <a:rPr kumimoji="1" lang="en-US" altLang="zh-TW" sz="2000">
                <a:solidFill>
                  <a:srgbClr val="0000FF"/>
                </a:solidFill>
              </a:rPr>
              <a:t> (</a:t>
            </a:r>
            <a:r>
              <a:rPr kumimoji="1" lang="zh-TW" altLang="en-US" sz="2000">
                <a:solidFill>
                  <a:srgbClr val="0000FF"/>
                </a:solidFill>
              </a:rPr>
              <a:t>聯合國世界氣候組織 </a:t>
            </a:r>
            <a:r>
              <a:rPr kumimoji="1" lang="en-US" altLang="en-US" sz="2000">
                <a:solidFill>
                  <a:srgbClr val="0000FF"/>
                </a:solidFill>
              </a:rPr>
              <a:t>World Meteorological Organization</a:t>
            </a:r>
            <a:r>
              <a:rPr kumimoji="1" lang="en-US" altLang="zh-TW" sz="2000">
                <a:solidFill>
                  <a:srgbClr val="0000FF"/>
                </a:solidFill>
              </a:rPr>
              <a:t>, United Nation</a:t>
            </a:r>
            <a:r>
              <a:rPr kumimoji="1" lang="en-US" altLang="en-US" sz="2000">
                <a:solidFill>
                  <a:srgbClr val="0000FF"/>
                </a:solidFill>
              </a:rPr>
              <a:t>)</a:t>
            </a:r>
            <a:r>
              <a:rPr kumimoji="1" lang="en-US" altLang="zh-TW" sz="2000">
                <a:solidFill>
                  <a:srgbClr val="0000FF"/>
                </a:solidFill>
              </a:rPr>
              <a:t> 2006</a:t>
            </a:r>
            <a:r>
              <a:rPr kumimoji="1" lang="zh-TW" altLang="en-US" sz="2000">
                <a:solidFill>
                  <a:srgbClr val="0000FF"/>
                </a:solidFill>
              </a:rPr>
              <a:t>年的報告，</a:t>
            </a:r>
            <a:r>
              <a:rPr kumimoji="1" lang="zh-TW" altLang="en-US" sz="2000">
                <a:solidFill>
                  <a:srgbClr val="0000FF"/>
                </a:solidFill>
                <a:latin typeface="Arial" charset="0"/>
              </a:rPr>
              <a:t>科學家對臭氧洞的成因已有相當程度的瞭解</a:t>
            </a:r>
            <a:r>
              <a:rPr kumimoji="1" lang="zh-TW" altLang="en-US" sz="2000">
                <a:solidFill>
                  <a:srgbClr val="0000FF"/>
                </a:solidFill>
              </a:rPr>
              <a:t>。</a:t>
            </a:r>
            <a:endParaRPr kumimoji="1" lang="zh-TW" altLang="en-US" sz="2000">
              <a:solidFill>
                <a:srgbClr val="0000FF"/>
              </a:solidFill>
              <a:latin typeface="Arial" charset="0"/>
            </a:endParaRPr>
          </a:p>
          <a:p>
            <a:pPr>
              <a:lnSpc>
                <a:spcPct val="125000"/>
              </a:lnSpc>
            </a:pPr>
            <a:r>
              <a:rPr kumimoji="1" lang="zh-TW" altLang="en-US" sz="2000">
                <a:solidFill>
                  <a:srgbClr val="0000FF"/>
                </a:solidFill>
                <a:latin typeface="Arial" charset="0"/>
              </a:rPr>
              <a:t>科學家認為過氧化氯循環，是臭氧洞形成的主要貢獻</a:t>
            </a:r>
          </a:p>
        </p:txBody>
      </p:sp>
      <p:grpSp>
        <p:nvGrpSpPr>
          <p:cNvPr id="376869" name="Group 37"/>
          <p:cNvGrpSpPr>
            <a:grpSpLocks/>
          </p:cNvGrpSpPr>
          <p:nvPr/>
        </p:nvGrpSpPr>
        <p:grpSpPr bwMode="auto">
          <a:xfrm>
            <a:off x="998538" y="1567137"/>
            <a:ext cx="6908800" cy="4125913"/>
            <a:chOff x="629" y="1100"/>
            <a:chExt cx="4352" cy="2599"/>
          </a:xfrm>
        </p:grpSpPr>
        <p:sp>
          <p:nvSpPr>
            <p:cNvPr id="376862" name="Text Box 30"/>
            <p:cNvSpPr txBox="1">
              <a:spLocks noChangeArrowheads="1"/>
            </p:cNvSpPr>
            <p:nvPr/>
          </p:nvSpPr>
          <p:spPr bwMode="auto">
            <a:xfrm>
              <a:off x="629" y="1474"/>
              <a:ext cx="85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3200" b="1" i="1">
                  <a:ea typeface="新細明體" pitchFamily="18" charset="-120"/>
                </a:rPr>
                <a:t>CF</a:t>
              </a:r>
              <a:r>
                <a:rPr lang="en-US" altLang="zh-TW" sz="3200" b="1" i="1" baseline="-25000">
                  <a:ea typeface="新細明體" pitchFamily="18" charset="-120"/>
                </a:rPr>
                <a:t>x</a:t>
              </a:r>
              <a:r>
                <a:rPr lang="en-US" altLang="zh-TW" sz="3200" b="1" i="1">
                  <a:ea typeface="新細明體" pitchFamily="18" charset="-120"/>
                </a:rPr>
                <a:t>Cl</a:t>
              </a:r>
              <a:r>
                <a:rPr lang="en-US" altLang="zh-TW" sz="3200" b="1" i="1" baseline="-25000">
                  <a:ea typeface="新細明體" pitchFamily="18" charset="-120"/>
                </a:rPr>
                <a:t>y</a:t>
              </a:r>
            </a:p>
          </p:txBody>
        </p:sp>
        <p:sp>
          <p:nvSpPr>
            <p:cNvPr id="376863" name="Freeform 31"/>
            <p:cNvSpPr>
              <a:spLocks noChangeAspect="1"/>
            </p:cNvSpPr>
            <p:nvPr/>
          </p:nvSpPr>
          <p:spPr bwMode="auto">
            <a:xfrm>
              <a:off x="1341" y="1668"/>
              <a:ext cx="1037" cy="290"/>
            </a:xfrm>
            <a:custGeom>
              <a:avLst/>
              <a:gdLst>
                <a:gd name="T0" fmla="*/ 0 w 1148"/>
                <a:gd name="T1" fmla="*/ 10 h 321"/>
                <a:gd name="T2" fmla="*/ 521 w 1148"/>
                <a:gd name="T3" fmla="*/ 52 h 321"/>
                <a:gd name="T4" fmla="*/ 1148 w 1148"/>
                <a:gd name="T5" fmla="*/ 321 h 321"/>
              </a:gdLst>
              <a:ahLst/>
              <a:cxnLst>
                <a:cxn ang="0">
                  <a:pos x="T0" y="T1"/>
                </a:cxn>
                <a:cxn ang="0">
                  <a:pos x="T2" y="T3"/>
                </a:cxn>
                <a:cxn ang="0">
                  <a:pos x="T4" y="T5"/>
                </a:cxn>
              </a:cxnLst>
              <a:rect l="0" t="0" r="r" b="b"/>
              <a:pathLst>
                <a:path w="1148" h="321">
                  <a:moveTo>
                    <a:pt x="0" y="10"/>
                  </a:moveTo>
                  <a:cubicBezTo>
                    <a:pt x="87" y="17"/>
                    <a:pt x="330" y="0"/>
                    <a:pt x="521" y="52"/>
                  </a:cubicBezTo>
                  <a:cubicBezTo>
                    <a:pt x="712" y="104"/>
                    <a:pt x="1018" y="265"/>
                    <a:pt x="1148" y="321"/>
                  </a:cubicBezTo>
                </a:path>
              </a:pathLst>
            </a:custGeom>
            <a:noFill/>
            <a:ln w="25400" cap="flat" cmpd="sng">
              <a:solidFill>
                <a:srgbClr val="CC00CC"/>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64" name="Rectangle 32"/>
            <p:cNvSpPr>
              <a:spLocks noChangeArrowheads="1"/>
            </p:cNvSpPr>
            <p:nvPr/>
          </p:nvSpPr>
          <p:spPr bwMode="auto">
            <a:xfrm rot="767202">
              <a:off x="1596" y="1498"/>
              <a:ext cx="92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kumimoji="1" lang="en-US" altLang="zh-TW" sz="2400" i="1">
                  <a:solidFill>
                    <a:srgbClr val="CC00CC"/>
                  </a:solidFill>
                </a:rPr>
                <a:t>h</a:t>
              </a:r>
              <a:r>
                <a:rPr kumimoji="1" lang="en-US" altLang="zh-TW" sz="2400" i="1">
                  <a:solidFill>
                    <a:srgbClr val="CC00CC"/>
                  </a:solidFill>
                  <a:latin typeface="Symbol" pitchFamily="18" charset="2"/>
                </a:rPr>
                <a:t>n</a:t>
              </a:r>
              <a:r>
                <a:rPr kumimoji="1" lang="en-US" altLang="zh-TW" sz="2400" i="1">
                  <a:solidFill>
                    <a:srgbClr val="CC00CC"/>
                  </a:solidFill>
                </a:rPr>
                <a:t> (</a:t>
              </a:r>
              <a:r>
                <a:rPr kumimoji="1" lang="zh-TW" altLang="en-US" sz="2400" i="1">
                  <a:solidFill>
                    <a:srgbClr val="CC00CC"/>
                  </a:solidFill>
                </a:rPr>
                <a:t>陽光</a:t>
              </a:r>
              <a:r>
                <a:rPr kumimoji="1" lang="en-US" altLang="zh-TW" sz="2400" i="1">
                  <a:solidFill>
                    <a:srgbClr val="CC00CC"/>
                  </a:solidFill>
                </a:rPr>
                <a:t>) </a:t>
              </a:r>
            </a:p>
          </p:txBody>
        </p:sp>
        <p:sp>
          <p:nvSpPr>
            <p:cNvPr id="376844" name="Text Box 12"/>
            <p:cNvSpPr txBox="1">
              <a:spLocks noChangeArrowheads="1"/>
            </p:cNvSpPr>
            <p:nvPr/>
          </p:nvSpPr>
          <p:spPr bwMode="auto">
            <a:xfrm>
              <a:off x="2389" y="1779"/>
              <a:ext cx="528"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200" b="1" i="1">
                  <a:ea typeface="新細明體" pitchFamily="18" charset="-120"/>
                </a:rPr>
                <a:t>2</a:t>
              </a:r>
              <a:r>
                <a:rPr kumimoji="1" lang="en-US" altLang="zh-TW" sz="3200" b="1" i="1" baseline="-25000">
                  <a:ea typeface="新細明體" pitchFamily="18" charset="-120"/>
                </a:rPr>
                <a:t> </a:t>
              </a:r>
              <a:r>
                <a:rPr kumimoji="1" lang="en-US" altLang="zh-TW" sz="3200" b="1" i="1">
                  <a:ea typeface="新細明體" pitchFamily="18" charset="-120"/>
                </a:rPr>
                <a:t>Cl</a:t>
              </a:r>
            </a:p>
          </p:txBody>
        </p:sp>
        <p:sp>
          <p:nvSpPr>
            <p:cNvPr id="376845" name="Text Box 13"/>
            <p:cNvSpPr txBox="1">
              <a:spLocks noChangeArrowheads="1"/>
            </p:cNvSpPr>
            <p:nvPr/>
          </p:nvSpPr>
          <p:spPr bwMode="auto">
            <a:xfrm>
              <a:off x="4011" y="1732"/>
              <a:ext cx="97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200" b="1" i="1">
                  <a:ea typeface="新細明體" pitchFamily="18" charset="-120"/>
                </a:rPr>
                <a:t>ClOOCl</a:t>
              </a:r>
            </a:p>
          </p:txBody>
        </p:sp>
        <p:sp>
          <p:nvSpPr>
            <p:cNvPr id="376846" name="Freeform 14"/>
            <p:cNvSpPr>
              <a:spLocks noChangeAspect="1"/>
            </p:cNvSpPr>
            <p:nvPr/>
          </p:nvSpPr>
          <p:spPr bwMode="auto">
            <a:xfrm>
              <a:off x="2750" y="1484"/>
              <a:ext cx="1530" cy="354"/>
            </a:xfrm>
            <a:custGeom>
              <a:avLst/>
              <a:gdLst>
                <a:gd name="T0" fmla="*/ 1020 w 1020"/>
                <a:gd name="T1" fmla="*/ 188 h 236"/>
                <a:gd name="T2" fmla="*/ 804 w 1020"/>
                <a:gd name="T3" fmla="*/ 50 h 236"/>
                <a:gd name="T4" fmla="*/ 522 w 1020"/>
                <a:gd name="T5" fmla="*/ 2 h 236"/>
                <a:gd name="T6" fmla="*/ 237 w 1020"/>
                <a:gd name="T7" fmla="*/ 62 h 236"/>
                <a:gd name="T8" fmla="*/ 0 w 1020"/>
                <a:gd name="T9" fmla="*/ 236 h 236"/>
              </a:gdLst>
              <a:ahLst/>
              <a:cxnLst>
                <a:cxn ang="0">
                  <a:pos x="T0" y="T1"/>
                </a:cxn>
                <a:cxn ang="0">
                  <a:pos x="T2" y="T3"/>
                </a:cxn>
                <a:cxn ang="0">
                  <a:pos x="T4" y="T5"/>
                </a:cxn>
                <a:cxn ang="0">
                  <a:pos x="T6" y="T7"/>
                </a:cxn>
                <a:cxn ang="0">
                  <a:pos x="T8" y="T9"/>
                </a:cxn>
              </a:cxnLst>
              <a:rect l="0" t="0" r="r" b="b"/>
              <a:pathLst>
                <a:path w="1020" h="236">
                  <a:moveTo>
                    <a:pt x="1020" y="188"/>
                  </a:moveTo>
                  <a:cubicBezTo>
                    <a:pt x="984" y="165"/>
                    <a:pt x="887" y="81"/>
                    <a:pt x="804" y="50"/>
                  </a:cubicBezTo>
                  <a:cubicBezTo>
                    <a:pt x="721" y="19"/>
                    <a:pt x="616" y="0"/>
                    <a:pt x="522" y="2"/>
                  </a:cubicBezTo>
                  <a:cubicBezTo>
                    <a:pt x="428" y="4"/>
                    <a:pt x="324" y="23"/>
                    <a:pt x="237" y="62"/>
                  </a:cubicBezTo>
                  <a:cubicBezTo>
                    <a:pt x="150" y="101"/>
                    <a:pt x="49" y="200"/>
                    <a:pt x="0" y="236"/>
                  </a:cubicBezTo>
                </a:path>
              </a:pathLst>
            </a:custGeom>
            <a:noFill/>
            <a:ln w="254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47" name="Freeform 15"/>
            <p:cNvSpPr>
              <a:spLocks noChangeAspect="1"/>
            </p:cNvSpPr>
            <p:nvPr/>
          </p:nvSpPr>
          <p:spPr bwMode="auto">
            <a:xfrm>
              <a:off x="2502" y="2122"/>
              <a:ext cx="613" cy="1355"/>
            </a:xfrm>
            <a:custGeom>
              <a:avLst/>
              <a:gdLst>
                <a:gd name="T0" fmla="*/ 98 w 707"/>
                <a:gd name="T1" fmla="*/ 0 h 1324"/>
                <a:gd name="T2" fmla="*/ 3 w 707"/>
                <a:gd name="T3" fmla="*/ 367 h 1324"/>
                <a:gd name="T4" fmla="*/ 79 w 707"/>
                <a:gd name="T5" fmla="*/ 765 h 1324"/>
                <a:gd name="T6" fmla="*/ 301 w 707"/>
                <a:gd name="T7" fmla="*/ 1104 h 1324"/>
                <a:gd name="T8" fmla="*/ 707 w 707"/>
                <a:gd name="T9" fmla="*/ 1324 h 1324"/>
              </a:gdLst>
              <a:ahLst/>
              <a:cxnLst>
                <a:cxn ang="0">
                  <a:pos x="T0" y="T1"/>
                </a:cxn>
                <a:cxn ang="0">
                  <a:pos x="T2" y="T3"/>
                </a:cxn>
                <a:cxn ang="0">
                  <a:pos x="T4" y="T5"/>
                </a:cxn>
                <a:cxn ang="0">
                  <a:pos x="T6" y="T7"/>
                </a:cxn>
                <a:cxn ang="0">
                  <a:pos x="T8" y="T9"/>
                </a:cxn>
              </a:cxnLst>
              <a:rect l="0" t="0" r="r" b="b"/>
              <a:pathLst>
                <a:path w="707" h="1324">
                  <a:moveTo>
                    <a:pt x="98" y="0"/>
                  </a:moveTo>
                  <a:cubicBezTo>
                    <a:pt x="82" y="62"/>
                    <a:pt x="5" y="239"/>
                    <a:pt x="3" y="367"/>
                  </a:cubicBezTo>
                  <a:cubicBezTo>
                    <a:pt x="0" y="495"/>
                    <a:pt x="30" y="641"/>
                    <a:pt x="79" y="765"/>
                  </a:cubicBezTo>
                  <a:cubicBezTo>
                    <a:pt x="129" y="887"/>
                    <a:pt x="196" y="1011"/>
                    <a:pt x="301" y="1104"/>
                  </a:cubicBezTo>
                  <a:cubicBezTo>
                    <a:pt x="406" y="1197"/>
                    <a:pt x="623" y="1278"/>
                    <a:pt x="707" y="1324"/>
                  </a:cubicBezTo>
                </a:path>
              </a:pathLst>
            </a:custGeom>
            <a:noFill/>
            <a:ln w="25400" cap="flat" cmpd="sng">
              <a:solidFill>
                <a:srgbClr val="0000FF"/>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48" name="Freeform 16"/>
            <p:cNvSpPr>
              <a:spLocks noChangeAspect="1"/>
            </p:cNvSpPr>
            <p:nvPr/>
          </p:nvSpPr>
          <p:spPr bwMode="auto">
            <a:xfrm>
              <a:off x="2249" y="2248"/>
              <a:ext cx="315" cy="1146"/>
            </a:xfrm>
            <a:custGeom>
              <a:avLst/>
              <a:gdLst>
                <a:gd name="T0" fmla="*/ 0 w 210"/>
                <a:gd name="T1" fmla="*/ 0 h 764"/>
                <a:gd name="T2" fmla="*/ 132 w 210"/>
                <a:gd name="T3" fmla="*/ 171 h 764"/>
                <a:gd name="T4" fmla="*/ 200 w 210"/>
                <a:gd name="T5" fmla="*/ 429 h 764"/>
                <a:gd name="T6" fmla="*/ 195 w 210"/>
                <a:gd name="T7" fmla="*/ 620 h 764"/>
                <a:gd name="T8" fmla="*/ 114 w 210"/>
                <a:gd name="T9" fmla="*/ 764 h 764"/>
              </a:gdLst>
              <a:ahLst/>
              <a:cxnLst>
                <a:cxn ang="0">
                  <a:pos x="T0" y="T1"/>
                </a:cxn>
                <a:cxn ang="0">
                  <a:pos x="T2" y="T3"/>
                </a:cxn>
                <a:cxn ang="0">
                  <a:pos x="T4" y="T5"/>
                </a:cxn>
                <a:cxn ang="0">
                  <a:pos x="T6" y="T7"/>
                </a:cxn>
                <a:cxn ang="0">
                  <a:pos x="T8" y="T9"/>
                </a:cxn>
              </a:cxnLst>
              <a:rect l="0" t="0" r="r" b="b"/>
              <a:pathLst>
                <a:path w="210" h="764">
                  <a:moveTo>
                    <a:pt x="0" y="0"/>
                  </a:moveTo>
                  <a:cubicBezTo>
                    <a:pt x="22" y="28"/>
                    <a:pt x="99" y="99"/>
                    <a:pt x="132" y="171"/>
                  </a:cubicBezTo>
                  <a:cubicBezTo>
                    <a:pt x="165" y="243"/>
                    <a:pt x="190" y="354"/>
                    <a:pt x="200" y="429"/>
                  </a:cubicBezTo>
                  <a:cubicBezTo>
                    <a:pt x="210" y="504"/>
                    <a:pt x="209" y="564"/>
                    <a:pt x="195" y="620"/>
                  </a:cubicBezTo>
                  <a:cubicBezTo>
                    <a:pt x="181" y="676"/>
                    <a:pt x="131" y="734"/>
                    <a:pt x="114" y="764"/>
                  </a:cubicBezTo>
                </a:path>
              </a:pathLst>
            </a:custGeom>
            <a:noFill/>
            <a:ln w="25400" cap="flat" cmpd="sng">
              <a:solidFill>
                <a:srgbClr val="0000FF"/>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49" name="Text Box 17"/>
            <p:cNvSpPr txBox="1">
              <a:spLocks noChangeArrowheads="1"/>
            </p:cNvSpPr>
            <p:nvPr/>
          </p:nvSpPr>
          <p:spPr bwMode="auto">
            <a:xfrm>
              <a:off x="3135" y="3268"/>
              <a:ext cx="71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200" b="1" i="1">
                  <a:ea typeface="新細明體" pitchFamily="18" charset="-120"/>
                </a:rPr>
                <a:t>2</a:t>
              </a:r>
              <a:r>
                <a:rPr kumimoji="1" lang="en-US" altLang="zh-TW" sz="3200" b="1" i="1" baseline="-25000">
                  <a:ea typeface="新細明體" pitchFamily="18" charset="-120"/>
                </a:rPr>
                <a:t> </a:t>
              </a:r>
              <a:r>
                <a:rPr kumimoji="1" lang="en-US" altLang="zh-TW" sz="3200" b="1" i="1">
                  <a:ea typeface="新細明體" pitchFamily="18" charset="-120"/>
                </a:rPr>
                <a:t>ClO</a:t>
              </a:r>
            </a:p>
          </p:txBody>
        </p:sp>
        <p:sp>
          <p:nvSpPr>
            <p:cNvPr id="376850" name="Freeform 18"/>
            <p:cNvSpPr>
              <a:spLocks noChangeAspect="1"/>
            </p:cNvSpPr>
            <p:nvPr/>
          </p:nvSpPr>
          <p:spPr bwMode="auto">
            <a:xfrm>
              <a:off x="3889" y="2130"/>
              <a:ext cx="712" cy="1359"/>
            </a:xfrm>
            <a:custGeom>
              <a:avLst/>
              <a:gdLst>
                <a:gd name="T0" fmla="*/ 0 w 817"/>
                <a:gd name="T1" fmla="*/ 1371 h 1371"/>
                <a:gd name="T2" fmla="*/ 383 w 817"/>
                <a:gd name="T3" fmla="*/ 1181 h 1371"/>
                <a:gd name="T4" fmla="*/ 648 w 817"/>
                <a:gd name="T5" fmla="*/ 905 h 1371"/>
                <a:gd name="T6" fmla="*/ 800 w 817"/>
                <a:gd name="T7" fmla="*/ 440 h 1371"/>
                <a:gd name="T8" fmla="*/ 753 w 817"/>
                <a:gd name="T9" fmla="*/ 0 h 1371"/>
              </a:gdLst>
              <a:ahLst/>
              <a:cxnLst>
                <a:cxn ang="0">
                  <a:pos x="T0" y="T1"/>
                </a:cxn>
                <a:cxn ang="0">
                  <a:pos x="T2" y="T3"/>
                </a:cxn>
                <a:cxn ang="0">
                  <a:pos x="T4" y="T5"/>
                </a:cxn>
                <a:cxn ang="0">
                  <a:pos x="T6" y="T7"/>
                </a:cxn>
                <a:cxn ang="0">
                  <a:pos x="T8" y="T9"/>
                </a:cxn>
              </a:cxnLst>
              <a:rect l="0" t="0" r="r" b="b"/>
              <a:pathLst>
                <a:path w="817" h="1371">
                  <a:moveTo>
                    <a:pt x="0" y="1371"/>
                  </a:moveTo>
                  <a:cubicBezTo>
                    <a:pt x="64" y="1339"/>
                    <a:pt x="275" y="1259"/>
                    <a:pt x="383" y="1181"/>
                  </a:cubicBezTo>
                  <a:cubicBezTo>
                    <a:pt x="491" y="1103"/>
                    <a:pt x="579" y="1028"/>
                    <a:pt x="648" y="905"/>
                  </a:cubicBezTo>
                  <a:cubicBezTo>
                    <a:pt x="717" y="782"/>
                    <a:pt x="783" y="591"/>
                    <a:pt x="800" y="440"/>
                  </a:cubicBezTo>
                  <a:cubicBezTo>
                    <a:pt x="817" y="289"/>
                    <a:pt x="763" y="92"/>
                    <a:pt x="753" y="0"/>
                  </a:cubicBezTo>
                </a:path>
              </a:pathLst>
            </a:custGeom>
            <a:noFill/>
            <a:ln w="25400" cap="flat" cmpd="sng">
              <a:solidFill>
                <a:schemeClr val="tx1"/>
              </a:solidFill>
              <a:prstDash val="solid"/>
              <a:round/>
              <a:headEnd type="arrow" w="lg" len="lg"/>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51" name="Text Box 19"/>
            <p:cNvSpPr txBox="1">
              <a:spLocks noChangeArrowheads="1"/>
            </p:cNvSpPr>
            <p:nvPr/>
          </p:nvSpPr>
          <p:spPr bwMode="auto">
            <a:xfrm>
              <a:off x="1642" y="1933"/>
              <a:ext cx="55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200" b="1" i="1">
                  <a:ea typeface="新細明體" pitchFamily="18" charset="-120"/>
                </a:rPr>
                <a:t>2</a:t>
              </a:r>
              <a:r>
                <a:rPr kumimoji="1" lang="en-US" altLang="zh-TW" sz="3200" b="1" i="1" baseline="-25000">
                  <a:ea typeface="新細明體" pitchFamily="18" charset="-120"/>
                </a:rPr>
                <a:t> </a:t>
              </a:r>
              <a:r>
                <a:rPr kumimoji="1" lang="en-US" altLang="zh-TW" sz="3200" b="1" i="1">
                  <a:ea typeface="新細明體" pitchFamily="18" charset="-120"/>
                </a:rPr>
                <a:t>O</a:t>
              </a:r>
              <a:r>
                <a:rPr kumimoji="1" lang="en-US" altLang="zh-TW" sz="3200" b="1" i="1" baseline="-25000">
                  <a:ea typeface="新細明體" pitchFamily="18" charset="-120"/>
                </a:rPr>
                <a:t>3</a:t>
              </a:r>
            </a:p>
          </p:txBody>
        </p:sp>
        <p:sp>
          <p:nvSpPr>
            <p:cNvPr id="376852" name="Text Box 20"/>
            <p:cNvSpPr txBox="1">
              <a:spLocks noChangeArrowheads="1"/>
            </p:cNvSpPr>
            <p:nvPr/>
          </p:nvSpPr>
          <p:spPr bwMode="auto">
            <a:xfrm>
              <a:off x="2081" y="3334"/>
              <a:ext cx="55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200" b="1" i="1">
                  <a:ea typeface="新細明體" pitchFamily="18" charset="-120"/>
                </a:rPr>
                <a:t>2</a:t>
              </a:r>
              <a:r>
                <a:rPr kumimoji="1" lang="en-US" altLang="zh-TW" sz="3200" b="1" i="1" baseline="-25000">
                  <a:ea typeface="新細明體" pitchFamily="18" charset="-120"/>
                </a:rPr>
                <a:t> </a:t>
              </a:r>
              <a:r>
                <a:rPr kumimoji="1" lang="en-US" altLang="zh-TW" sz="3200" b="1" i="1">
                  <a:ea typeface="新細明體" pitchFamily="18" charset="-120"/>
                </a:rPr>
                <a:t>O</a:t>
              </a:r>
              <a:r>
                <a:rPr kumimoji="1" lang="en-US" altLang="zh-TW" sz="3200" b="1" i="1" baseline="-25000">
                  <a:ea typeface="新細明體" pitchFamily="18" charset="-120"/>
                </a:rPr>
                <a:t>2</a:t>
              </a:r>
            </a:p>
          </p:txBody>
        </p:sp>
        <p:sp>
          <p:nvSpPr>
            <p:cNvPr id="376853" name="Freeform 21"/>
            <p:cNvSpPr>
              <a:spLocks noChangeAspect="1"/>
            </p:cNvSpPr>
            <p:nvPr/>
          </p:nvSpPr>
          <p:spPr bwMode="auto">
            <a:xfrm>
              <a:off x="2788" y="1399"/>
              <a:ext cx="798" cy="126"/>
            </a:xfrm>
            <a:custGeom>
              <a:avLst/>
              <a:gdLst>
                <a:gd name="T0" fmla="*/ 532 w 532"/>
                <a:gd name="T1" fmla="*/ 56 h 84"/>
                <a:gd name="T2" fmla="*/ 163 w 532"/>
                <a:gd name="T3" fmla="*/ 75 h 84"/>
                <a:gd name="T4" fmla="*/ 0 w 532"/>
                <a:gd name="T5" fmla="*/ 0 h 84"/>
              </a:gdLst>
              <a:ahLst/>
              <a:cxnLst>
                <a:cxn ang="0">
                  <a:pos x="T0" y="T1"/>
                </a:cxn>
                <a:cxn ang="0">
                  <a:pos x="T2" y="T3"/>
                </a:cxn>
                <a:cxn ang="0">
                  <a:pos x="T4" y="T5"/>
                </a:cxn>
              </a:cxnLst>
              <a:rect l="0" t="0" r="r" b="b"/>
              <a:pathLst>
                <a:path w="532" h="84">
                  <a:moveTo>
                    <a:pt x="532" y="56"/>
                  </a:moveTo>
                  <a:cubicBezTo>
                    <a:pt x="392" y="70"/>
                    <a:pt x="252" y="84"/>
                    <a:pt x="163" y="75"/>
                  </a:cubicBezTo>
                  <a:cubicBezTo>
                    <a:pt x="74" y="66"/>
                    <a:pt x="33" y="10"/>
                    <a:pt x="0" y="0"/>
                  </a:cubicBezTo>
                </a:path>
              </a:pathLst>
            </a:custGeom>
            <a:noFill/>
            <a:ln w="254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6854" name="Text Box 22"/>
            <p:cNvSpPr txBox="1">
              <a:spLocks noChangeArrowheads="1"/>
            </p:cNvSpPr>
            <p:nvPr/>
          </p:nvSpPr>
          <p:spPr bwMode="auto">
            <a:xfrm>
              <a:off x="2411" y="1100"/>
              <a:ext cx="385"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200" b="1" i="1">
                  <a:ea typeface="新細明體" pitchFamily="18" charset="-120"/>
                </a:rPr>
                <a:t>O</a:t>
              </a:r>
              <a:r>
                <a:rPr kumimoji="1" lang="en-US" altLang="zh-TW" sz="3200" b="1" i="1" baseline="-25000">
                  <a:ea typeface="新細明體" pitchFamily="18" charset="-120"/>
                </a:rPr>
                <a:t>2</a:t>
              </a:r>
            </a:p>
          </p:txBody>
        </p:sp>
        <p:sp>
          <p:nvSpPr>
            <p:cNvPr id="376865" name="Rectangle 33"/>
            <p:cNvSpPr>
              <a:spLocks noChangeArrowheads="1"/>
            </p:cNvSpPr>
            <p:nvPr/>
          </p:nvSpPr>
          <p:spPr bwMode="auto">
            <a:xfrm>
              <a:off x="3483" y="1236"/>
              <a:ext cx="92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kumimoji="1" lang="en-US" altLang="zh-TW" sz="2400" i="1">
                  <a:solidFill>
                    <a:srgbClr val="FF0000"/>
                  </a:solidFill>
                </a:rPr>
                <a:t>h</a:t>
              </a:r>
              <a:r>
                <a:rPr kumimoji="1" lang="en-US" altLang="zh-TW" sz="2400" i="1">
                  <a:solidFill>
                    <a:srgbClr val="FF0000"/>
                  </a:solidFill>
                  <a:latin typeface="Symbol" pitchFamily="18" charset="2"/>
                </a:rPr>
                <a:t>n </a:t>
              </a:r>
              <a:r>
                <a:rPr kumimoji="1" lang="en-US" altLang="zh-TW" sz="2400" i="1">
                  <a:solidFill>
                    <a:srgbClr val="FF0000"/>
                  </a:solidFill>
                </a:rPr>
                <a:t>(</a:t>
              </a:r>
              <a:r>
                <a:rPr kumimoji="1" lang="zh-TW" altLang="en-US" sz="2400" i="1">
                  <a:solidFill>
                    <a:srgbClr val="FF0000"/>
                  </a:solidFill>
                </a:rPr>
                <a:t>陽光</a:t>
              </a:r>
              <a:r>
                <a:rPr kumimoji="1" lang="en-US" altLang="zh-TW" sz="2400" i="1">
                  <a:solidFill>
                    <a:srgbClr val="FF0000"/>
                  </a:solidFill>
                </a:rPr>
                <a:t>) </a:t>
              </a:r>
            </a:p>
          </p:txBody>
        </p:sp>
        <p:sp>
          <p:nvSpPr>
            <p:cNvPr id="376867" name="Text Box 35"/>
            <p:cNvSpPr txBox="1">
              <a:spLocks noChangeArrowheads="1"/>
            </p:cNvSpPr>
            <p:nvPr/>
          </p:nvSpPr>
          <p:spPr bwMode="auto">
            <a:xfrm>
              <a:off x="4027" y="2148"/>
              <a:ext cx="5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i="1"/>
                <a:t>低溫</a:t>
              </a:r>
            </a:p>
          </p:txBody>
        </p:sp>
        <p:sp>
          <p:nvSpPr>
            <p:cNvPr id="376868" name="Text Box 36"/>
            <p:cNvSpPr txBox="1">
              <a:spLocks noChangeArrowheads="1"/>
            </p:cNvSpPr>
            <p:nvPr/>
          </p:nvSpPr>
          <p:spPr bwMode="auto">
            <a:xfrm>
              <a:off x="3670" y="3037"/>
              <a:ext cx="56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i="1"/>
                <a:t>高溫</a:t>
              </a:r>
            </a:p>
          </p:txBody>
        </p:sp>
      </p:gr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3"/>
          <p:cNvSpPr>
            <a:spLocks noGrp="1"/>
          </p:cNvSpPr>
          <p:nvPr>
            <p:ph type="sldNum" sz="quarter" idx="12"/>
          </p:nvPr>
        </p:nvSpPr>
        <p:spPr/>
        <p:txBody>
          <a:bodyPr/>
          <a:lstStyle/>
          <a:p>
            <a:fld id="{7CEA9E21-5A80-4165-B9F6-16A205905B22}" type="slidenum">
              <a:rPr lang="zh-TW" altLang="en-US"/>
              <a:pPr/>
              <a:t>34</a:t>
            </a:fld>
            <a:endParaRPr lang="en-US" altLang="zh-TW"/>
          </a:p>
        </p:txBody>
      </p:sp>
      <p:sp>
        <p:nvSpPr>
          <p:cNvPr id="518149" name="Rectangle 5"/>
          <p:cNvSpPr>
            <a:spLocks noChangeArrowheads="1"/>
          </p:cNvSpPr>
          <p:nvPr/>
        </p:nvSpPr>
        <p:spPr bwMode="auto">
          <a:xfrm>
            <a:off x="603250" y="642938"/>
            <a:ext cx="829786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5000"/>
              </a:lnSpc>
            </a:pPr>
            <a:r>
              <a:rPr kumimoji="1" lang="zh-TW" altLang="en-US" sz="3200">
                <a:solidFill>
                  <a:srgbClr val="0000FF"/>
                </a:solidFill>
                <a:latin typeface="標楷體" pitchFamily="65" charset="-120"/>
              </a:rPr>
              <a:t>但是過氧化氯</a:t>
            </a:r>
            <a:r>
              <a:rPr kumimoji="1" lang="zh-TW" altLang="en-US" sz="3200">
                <a:latin typeface="標楷體" pitchFamily="65" charset="-120"/>
              </a:rPr>
              <a:t>光分解速率之誤差高達 </a:t>
            </a:r>
            <a:r>
              <a:rPr kumimoji="1" lang="en-US" altLang="zh-TW" sz="3200">
                <a:latin typeface="標楷體" pitchFamily="65" charset="-120"/>
              </a:rPr>
              <a:t>2 </a:t>
            </a:r>
            <a:r>
              <a:rPr kumimoji="1" lang="zh-TW" altLang="en-US" sz="3200">
                <a:latin typeface="標楷體" pitchFamily="65" charset="-120"/>
              </a:rPr>
              <a:t>倍</a:t>
            </a:r>
            <a:r>
              <a:rPr kumimoji="1" lang="en-US" altLang="zh-TW" sz="3200">
                <a:latin typeface="標楷體" pitchFamily="65" charset="-120"/>
              </a:rPr>
              <a:t>!</a:t>
            </a:r>
            <a:endParaRPr kumimoji="1" lang="en-US" altLang="zh-TW" sz="3200">
              <a:solidFill>
                <a:srgbClr val="0000FF"/>
              </a:solidFill>
              <a:latin typeface="標楷體" pitchFamily="65" charset="-120"/>
            </a:endParaRPr>
          </a:p>
          <a:p>
            <a:pPr>
              <a:lnSpc>
                <a:spcPct val="125000"/>
              </a:lnSpc>
            </a:pPr>
            <a:endParaRPr kumimoji="1" lang="zh-TW" altLang="en-US" sz="3200">
              <a:solidFill>
                <a:srgbClr val="0000FF"/>
              </a:solidFill>
              <a:latin typeface="標楷體" pitchFamily="65" charset="-120"/>
            </a:endParaRPr>
          </a:p>
        </p:txBody>
      </p:sp>
      <p:sp>
        <p:nvSpPr>
          <p:cNvPr id="518154" name="Text Box 10"/>
          <p:cNvSpPr txBox="1">
            <a:spLocks noChangeArrowheads="1"/>
          </p:cNvSpPr>
          <p:nvPr/>
        </p:nvSpPr>
        <p:spPr bwMode="auto">
          <a:xfrm>
            <a:off x="2878138" y="2867025"/>
            <a:ext cx="838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200" b="1" i="1">
                <a:ea typeface="新細明體" pitchFamily="18" charset="-120"/>
              </a:rPr>
              <a:t>2</a:t>
            </a:r>
            <a:r>
              <a:rPr kumimoji="1" lang="en-US" altLang="zh-TW" sz="3200" b="1" i="1" baseline="-25000">
                <a:ea typeface="新細明體" pitchFamily="18" charset="-120"/>
              </a:rPr>
              <a:t> </a:t>
            </a:r>
            <a:r>
              <a:rPr kumimoji="1" lang="en-US" altLang="zh-TW" sz="3200" b="1" i="1">
                <a:ea typeface="新細明體" pitchFamily="18" charset="-120"/>
              </a:rPr>
              <a:t>Cl</a:t>
            </a:r>
          </a:p>
        </p:txBody>
      </p:sp>
      <p:sp>
        <p:nvSpPr>
          <p:cNvPr id="518155" name="Text Box 11"/>
          <p:cNvSpPr txBox="1">
            <a:spLocks noChangeArrowheads="1"/>
          </p:cNvSpPr>
          <p:nvPr/>
        </p:nvSpPr>
        <p:spPr bwMode="auto">
          <a:xfrm>
            <a:off x="5453063" y="2792413"/>
            <a:ext cx="153987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200" b="1" i="1">
                <a:ea typeface="新細明體" pitchFamily="18" charset="-120"/>
              </a:rPr>
              <a:t>ClOOCl</a:t>
            </a:r>
          </a:p>
        </p:txBody>
      </p:sp>
      <p:sp>
        <p:nvSpPr>
          <p:cNvPr id="518156" name="Freeform 12"/>
          <p:cNvSpPr>
            <a:spLocks noChangeAspect="1"/>
          </p:cNvSpPr>
          <p:nvPr/>
        </p:nvSpPr>
        <p:spPr bwMode="auto">
          <a:xfrm>
            <a:off x="3451225" y="2398713"/>
            <a:ext cx="2428875" cy="561975"/>
          </a:xfrm>
          <a:custGeom>
            <a:avLst/>
            <a:gdLst>
              <a:gd name="T0" fmla="*/ 1020 w 1020"/>
              <a:gd name="T1" fmla="*/ 188 h 236"/>
              <a:gd name="T2" fmla="*/ 804 w 1020"/>
              <a:gd name="T3" fmla="*/ 50 h 236"/>
              <a:gd name="T4" fmla="*/ 522 w 1020"/>
              <a:gd name="T5" fmla="*/ 2 h 236"/>
              <a:gd name="T6" fmla="*/ 237 w 1020"/>
              <a:gd name="T7" fmla="*/ 62 h 236"/>
              <a:gd name="T8" fmla="*/ 0 w 1020"/>
              <a:gd name="T9" fmla="*/ 236 h 236"/>
            </a:gdLst>
            <a:ahLst/>
            <a:cxnLst>
              <a:cxn ang="0">
                <a:pos x="T0" y="T1"/>
              </a:cxn>
              <a:cxn ang="0">
                <a:pos x="T2" y="T3"/>
              </a:cxn>
              <a:cxn ang="0">
                <a:pos x="T4" y="T5"/>
              </a:cxn>
              <a:cxn ang="0">
                <a:pos x="T6" y="T7"/>
              </a:cxn>
              <a:cxn ang="0">
                <a:pos x="T8" y="T9"/>
              </a:cxn>
            </a:cxnLst>
            <a:rect l="0" t="0" r="r" b="b"/>
            <a:pathLst>
              <a:path w="1020" h="236">
                <a:moveTo>
                  <a:pt x="1020" y="188"/>
                </a:moveTo>
                <a:cubicBezTo>
                  <a:pt x="984" y="165"/>
                  <a:pt x="887" y="81"/>
                  <a:pt x="804" y="50"/>
                </a:cubicBezTo>
                <a:cubicBezTo>
                  <a:pt x="721" y="19"/>
                  <a:pt x="616" y="0"/>
                  <a:pt x="522" y="2"/>
                </a:cubicBezTo>
                <a:cubicBezTo>
                  <a:pt x="428" y="4"/>
                  <a:pt x="324" y="23"/>
                  <a:pt x="237" y="62"/>
                </a:cubicBezTo>
                <a:cubicBezTo>
                  <a:pt x="150" y="101"/>
                  <a:pt x="49" y="200"/>
                  <a:pt x="0" y="236"/>
                </a:cubicBezTo>
              </a:path>
            </a:pathLst>
          </a:custGeom>
          <a:noFill/>
          <a:ln w="254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18163" name="Freeform 19"/>
          <p:cNvSpPr>
            <a:spLocks noChangeAspect="1"/>
          </p:cNvSpPr>
          <p:nvPr/>
        </p:nvSpPr>
        <p:spPr bwMode="auto">
          <a:xfrm>
            <a:off x="3511550" y="2263775"/>
            <a:ext cx="1266825" cy="200025"/>
          </a:xfrm>
          <a:custGeom>
            <a:avLst/>
            <a:gdLst>
              <a:gd name="T0" fmla="*/ 532 w 532"/>
              <a:gd name="T1" fmla="*/ 56 h 84"/>
              <a:gd name="T2" fmla="*/ 163 w 532"/>
              <a:gd name="T3" fmla="*/ 75 h 84"/>
              <a:gd name="T4" fmla="*/ 0 w 532"/>
              <a:gd name="T5" fmla="*/ 0 h 84"/>
            </a:gdLst>
            <a:ahLst/>
            <a:cxnLst>
              <a:cxn ang="0">
                <a:pos x="T0" y="T1"/>
              </a:cxn>
              <a:cxn ang="0">
                <a:pos x="T2" y="T3"/>
              </a:cxn>
              <a:cxn ang="0">
                <a:pos x="T4" y="T5"/>
              </a:cxn>
            </a:cxnLst>
            <a:rect l="0" t="0" r="r" b="b"/>
            <a:pathLst>
              <a:path w="532" h="84">
                <a:moveTo>
                  <a:pt x="532" y="56"/>
                </a:moveTo>
                <a:cubicBezTo>
                  <a:pt x="392" y="70"/>
                  <a:pt x="252" y="84"/>
                  <a:pt x="163" y="75"/>
                </a:cubicBezTo>
                <a:cubicBezTo>
                  <a:pt x="74" y="66"/>
                  <a:pt x="33" y="10"/>
                  <a:pt x="0" y="0"/>
                </a:cubicBezTo>
              </a:path>
            </a:pathLst>
          </a:custGeom>
          <a:noFill/>
          <a:ln w="254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18164" name="Text Box 20"/>
          <p:cNvSpPr txBox="1">
            <a:spLocks noChangeArrowheads="1"/>
          </p:cNvSpPr>
          <p:nvPr/>
        </p:nvSpPr>
        <p:spPr bwMode="auto">
          <a:xfrm>
            <a:off x="2913063" y="1789113"/>
            <a:ext cx="61118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200" b="1" i="1">
                <a:ea typeface="新細明體" pitchFamily="18" charset="-120"/>
              </a:rPr>
              <a:t>O</a:t>
            </a:r>
            <a:r>
              <a:rPr kumimoji="1" lang="en-US" altLang="zh-TW" sz="3200" b="1" i="1" baseline="-25000">
                <a:ea typeface="新細明體" pitchFamily="18" charset="-120"/>
              </a:rPr>
              <a:t>2</a:t>
            </a:r>
          </a:p>
        </p:txBody>
      </p:sp>
      <p:sp>
        <p:nvSpPr>
          <p:cNvPr id="518165" name="Rectangle 21"/>
          <p:cNvSpPr>
            <a:spLocks noChangeArrowheads="1"/>
          </p:cNvSpPr>
          <p:nvPr/>
        </p:nvSpPr>
        <p:spPr bwMode="auto">
          <a:xfrm>
            <a:off x="4614863" y="2005013"/>
            <a:ext cx="1460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kumimoji="1" lang="en-US" altLang="zh-TW" sz="2400" i="1">
                <a:solidFill>
                  <a:srgbClr val="FF0000"/>
                </a:solidFill>
              </a:rPr>
              <a:t>h</a:t>
            </a:r>
            <a:r>
              <a:rPr kumimoji="1" lang="en-US" altLang="zh-TW" sz="2400" i="1">
                <a:solidFill>
                  <a:srgbClr val="FF0000"/>
                </a:solidFill>
                <a:latin typeface="Symbol" pitchFamily="18" charset="2"/>
              </a:rPr>
              <a:t>n </a:t>
            </a:r>
            <a:r>
              <a:rPr kumimoji="1" lang="en-US" altLang="zh-TW" sz="2400" i="1">
                <a:solidFill>
                  <a:srgbClr val="FF0000"/>
                </a:solidFill>
              </a:rPr>
              <a:t>(</a:t>
            </a:r>
            <a:r>
              <a:rPr kumimoji="1" lang="zh-TW" altLang="en-US" sz="2400" i="1">
                <a:solidFill>
                  <a:srgbClr val="FF0000"/>
                </a:solidFill>
              </a:rPr>
              <a:t>陽光</a:t>
            </a:r>
            <a:r>
              <a:rPr kumimoji="1" lang="en-US" altLang="zh-TW" sz="2400" i="1">
                <a:solidFill>
                  <a:srgbClr val="FF0000"/>
                </a:solidFill>
              </a:rPr>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325B9C24-F3F1-4C64-818B-CE6A7C74B42D}" type="slidenum">
              <a:rPr lang="zh-TW" altLang="en-US"/>
              <a:pPr/>
              <a:t>35</a:t>
            </a:fld>
            <a:endParaRPr lang="en-US" altLang="zh-TW"/>
          </a:p>
        </p:txBody>
      </p:sp>
      <p:graphicFrame>
        <p:nvGraphicFramePr>
          <p:cNvPr id="490500" name="Object 4"/>
          <p:cNvGraphicFramePr>
            <a:graphicFrameLocks noChangeAspect="1"/>
          </p:cNvGraphicFramePr>
          <p:nvPr>
            <p:extLst>
              <p:ext uri="{D42A27DB-BD31-4B8C-83A1-F6EECF244321}">
                <p14:modId xmlns:p14="http://schemas.microsoft.com/office/powerpoint/2010/main" val="899139780"/>
              </p:ext>
            </p:extLst>
          </p:nvPr>
        </p:nvGraphicFramePr>
        <p:xfrm>
          <a:off x="188913" y="-107989"/>
          <a:ext cx="8766175" cy="6178550"/>
        </p:xfrm>
        <a:graphic>
          <a:graphicData uri="http://schemas.openxmlformats.org/presentationml/2006/ole">
            <mc:AlternateContent xmlns:mc="http://schemas.openxmlformats.org/markup-compatibility/2006">
              <mc:Choice xmlns:v="urn:schemas-microsoft-com:vml" Requires="v">
                <p:oleObj spid="_x0000_s490531" name="Graph" r:id="rId4" imgW="9676800" imgH="6822000" progId="Origin50.Graph">
                  <p:embed/>
                </p:oleObj>
              </mc:Choice>
              <mc:Fallback>
                <p:oleObj name="Graph" r:id="rId4" imgW="9676800" imgH="6822000" progId="Origin50.Graph">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8913" y="-107989"/>
                        <a:ext cx="8766175" cy="617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0501" name="Freeform 5"/>
          <p:cNvSpPr>
            <a:spLocks/>
          </p:cNvSpPr>
          <p:nvPr/>
        </p:nvSpPr>
        <p:spPr bwMode="auto">
          <a:xfrm>
            <a:off x="2589213" y="4864061"/>
            <a:ext cx="5202237" cy="520700"/>
          </a:xfrm>
          <a:custGeom>
            <a:avLst/>
            <a:gdLst>
              <a:gd name="T0" fmla="*/ 0 w 2370"/>
              <a:gd name="T1" fmla="*/ 328 h 328"/>
              <a:gd name="T2" fmla="*/ 190 w 2370"/>
              <a:gd name="T3" fmla="*/ 302 h 328"/>
              <a:gd name="T4" fmla="*/ 278 w 2370"/>
              <a:gd name="T5" fmla="*/ 216 h 328"/>
              <a:gd name="T6" fmla="*/ 354 w 2370"/>
              <a:gd name="T7" fmla="*/ 150 h 328"/>
              <a:gd name="T8" fmla="*/ 462 w 2370"/>
              <a:gd name="T9" fmla="*/ 80 h 328"/>
              <a:gd name="T10" fmla="*/ 768 w 2370"/>
              <a:gd name="T11" fmla="*/ 0 h 328"/>
              <a:gd name="T12" fmla="*/ 920 w 2370"/>
              <a:gd name="T13" fmla="*/ 60 h 328"/>
              <a:gd name="T14" fmla="*/ 1340 w 2370"/>
              <a:gd name="T15" fmla="*/ 174 h 328"/>
              <a:gd name="T16" fmla="*/ 1847 w 2370"/>
              <a:gd name="T17" fmla="*/ 267 h 328"/>
              <a:gd name="T18" fmla="*/ 2370 w 2370"/>
              <a:gd name="T19" fmla="*/ 3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70" h="328">
                <a:moveTo>
                  <a:pt x="0" y="328"/>
                </a:moveTo>
                <a:cubicBezTo>
                  <a:pt x="22" y="322"/>
                  <a:pt x="151" y="322"/>
                  <a:pt x="190" y="302"/>
                </a:cubicBezTo>
                <a:lnTo>
                  <a:pt x="278" y="216"/>
                </a:lnTo>
                <a:lnTo>
                  <a:pt x="354" y="150"/>
                </a:lnTo>
                <a:lnTo>
                  <a:pt x="462" y="80"/>
                </a:lnTo>
                <a:lnTo>
                  <a:pt x="768" y="0"/>
                </a:lnTo>
                <a:lnTo>
                  <a:pt x="920" y="60"/>
                </a:lnTo>
                <a:lnTo>
                  <a:pt x="1340" y="174"/>
                </a:lnTo>
                <a:lnTo>
                  <a:pt x="1847" y="267"/>
                </a:lnTo>
                <a:lnTo>
                  <a:pt x="2370" y="316"/>
                </a:lnTo>
              </a:path>
            </a:pathLst>
          </a:custGeom>
          <a:solidFill>
            <a:srgbClr val="FF66FF">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90502" name="Text Box 6"/>
          <p:cNvSpPr txBox="1">
            <a:spLocks noChangeArrowheads="1"/>
          </p:cNvSpPr>
          <p:nvPr/>
        </p:nvSpPr>
        <p:spPr bwMode="auto">
          <a:xfrm>
            <a:off x="2193925" y="1076286"/>
            <a:ext cx="1809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cs typeface="Times New Roman" pitchFamily="18" charset="0"/>
              </a:rPr>
              <a:t>ClOOCl</a:t>
            </a:r>
            <a:r>
              <a:rPr kumimoji="1" lang="zh-TW" altLang="en-US" sz="2400">
                <a:latin typeface="標楷體" pitchFamily="65" charset="-120"/>
                <a:cs typeface="Times New Roman" pitchFamily="18" charset="0"/>
              </a:rPr>
              <a:t>吸收</a:t>
            </a:r>
          </a:p>
        </p:txBody>
      </p:sp>
      <p:sp>
        <p:nvSpPr>
          <p:cNvPr id="490503" name="Rectangle 7"/>
          <p:cNvSpPr>
            <a:spLocks noChangeArrowheads="1"/>
          </p:cNvSpPr>
          <p:nvPr/>
        </p:nvSpPr>
        <p:spPr bwMode="auto">
          <a:xfrm>
            <a:off x="4657725" y="1262024"/>
            <a:ext cx="1403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標楷體" pitchFamily="65" charset="-120"/>
                <a:cs typeface="Times New Roman" pitchFamily="18" charset="0"/>
              </a:rPr>
              <a:t>陽光強度</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05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050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投影片編號版面配置區 3"/>
          <p:cNvSpPr>
            <a:spLocks noGrp="1"/>
          </p:cNvSpPr>
          <p:nvPr>
            <p:ph type="sldNum" sz="quarter" idx="12"/>
          </p:nvPr>
        </p:nvSpPr>
        <p:spPr/>
        <p:txBody>
          <a:bodyPr/>
          <a:lstStyle/>
          <a:p>
            <a:fld id="{4DA19A60-94CF-4542-8C65-5B4BB067ED83}" type="slidenum">
              <a:rPr lang="zh-TW" altLang="en-US"/>
              <a:pPr/>
              <a:t>36</a:t>
            </a:fld>
            <a:endParaRPr lang="en-US" altLang="zh-TW"/>
          </a:p>
        </p:txBody>
      </p:sp>
      <p:sp>
        <p:nvSpPr>
          <p:cNvPr id="377858" name="Text Box 2"/>
          <p:cNvSpPr txBox="1">
            <a:spLocks noChangeArrowheads="1"/>
          </p:cNvSpPr>
          <p:nvPr/>
        </p:nvSpPr>
        <p:spPr bwMode="auto">
          <a:xfrm>
            <a:off x="919163" y="2176463"/>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1" lang="zh-TW" altLang="en-US" sz="2400">
              <a:ea typeface="新細明體" pitchFamily="18" charset="-120"/>
            </a:endParaRPr>
          </a:p>
        </p:txBody>
      </p:sp>
      <p:pic>
        <p:nvPicPr>
          <p:cNvPr id="377859" name="Picture 3"/>
          <p:cNvPicPr>
            <a:picLocks noChangeAspect="1" noChangeArrowheads="1"/>
          </p:cNvPicPr>
          <p:nvPr/>
        </p:nvPicPr>
        <p:blipFill>
          <a:blip r:embed="rId3">
            <a:extLst>
              <a:ext uri="{28A0092B-C50C-407E-A947-70E740481C1C}">
                <a14:useLocalDpi xmlns:a14="http://schemas.microsoft.com/office/drawing/2010/main" val="0"/>
              </a:ext>
            </a:extLst>
          </a:blip>
          <a:srcRect l="11351" t="54146"/>
          <a:stretch>
            <a:fillRect/>
          </a:stretch>
        </p:blipFill>
        <p:spPr bwMode="auto">
          <a:xfrm>
            <a:off x="347663" y="1157288"/>
            <a:ext cx="8158162"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7860" name="Picture 4"/>
          <p:cNvPicPr>
            <a:picLocks noChangeAspect="1" noChangeArrowheads="1"/>
          </p:cNvPicPr>
          <p:nvPr/>
        </p:nvPicPr>
        <p:blipFill>
          <a:blip r:embed="rId3">
            <a:extLst>
              <a:ext uri="{28A0092B-C50C-407E-A947-70E740481C1C}">
                <a14:useLocalDpi xmlns:a14="http://schemas.microsoft.com/office/drawing/2010/main" val="0"/>
              </a:ext>
            </a:extLst>
          </a:blip>
          <a:srcRect t="24800" r="25813" b="48940"/>
          <a:stretch>
            <a:fillRect/>
          </a:stretch>
        </p:blipFill>
        <p:spPr bwMode="auto">
          <a:xfrm>
            <a:off x="461963" y="534988"/>
            <a:ext cx="8540750" cy="62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7861" name="Rectangle 5"/>
          <p:cNvSpPr>
            <a:spLocks noChangeArrowheads="1"/>
          </p:cNvSpPr>
          <p:nvPr/>
        </p:nvSpPr>
        <p:spPr bwMode="auto">
          <a:xfrm>
            <a:off x="315913" y="520700"/>
            <a:ext cx="8191500" cy="148113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62" name="Rectangle 6"/>
          <p:cNvSpPr>
            <a:spLocks noChangeArrowheads="1"/>
          </p:cNvSpPr>
          <p:nvPr/>
        </p:nvSpPr>
        <p:spPr bwMode="auto">
          <a:xfrm>
            <a:off x="414338" y="-301625"/>
            <a:ext cx="519112" cy="217487"/>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63" name="Text Box 7"/>
          <p:cNvSpPr txBox="1">
            <a:spLocks noChangeArrowheads="1"/>
          </p:cNvSpPr>
          <p:nvPr/>
        </p:nvSpPr>
        <p:spPr bwMode="auto">
          <a:xfrm>
            <a:off x="5072063" y="1747838"/>
            <a:ext cx="3635375" cy="396875"/>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000" i="1"/>
              <a:t>J. Phys. Chem. A</a:t>
            </a:r>
            <a:r>
              <a:rPr kumimoji="1" lang="en-US" altLang="zh-TW" sz="2000"/>
              <a:t> </a:t>
            </a:r>
            <a:r>
              <a:rPr kumimoji="1" lang="en-US" altLang="zh-TW" sz="2000" b="1"/>
              <a:t>2007</a:t>
            </a:r>
            <a:r>
              <a:rPr kumimoji="1" lang="en-US" altLang="zh-TW" sz="2000"/>
              <a:t>, 111, 4322</a:t>
            </a:r>
          </a:p>
        </p:txBody>
      </p:sp>
      <p:sp>
        <p:nvSpPr>
          <p:cNvPr id="377864" name="Rectangle 8"/>
          <p:cNvSpPr>
            <a:spLocks noChangeArrowheads="1"/>
          </p:cNvSpPr>
          <p:nvPr/>
        </p:nvSpPr>
        <p:spPr bwMode="auto">
          <a:xfrm>
            <a:off x="504825" y="2087563"/>
            <a:ext cx="4492625" cy="337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lnSpc>
                <a:spcPct val="150000"/>
              </a:lnSpc>
            </a:pPr>
            <a:r>
              <a:rPr kumimoji="1" lang="en-US" altLang="zh-TW" sz="2400">
                <a:solidFill>
                  <a:srgbClr val="0000FF"/>
                </a:solidFill>
              </a:rPr>
              <a:t>2007</a:t>
            </a:r>
            <a:r>
              <a:rPr kumimoji="1" lang="zh-TW" altLang="en-US" sz="2400">
                <a:solidFill>
                  <a:srgbClr val="0000FF"/>
                </a:solidFill>
                <a:latin typeface="Arial" charset="0"/>
              </a:rPr>
              <a:t>年五月</a:t>
            </a:r>
            <a:endParaRPr kumimoji="1" lang="en-US" altLang="zh-TW" sz="2400">
              <a:solidFill>
                <a:srgbClr val="0000FF"/>
              </a:solidFill>
              <a:latin typeface="Arial" charset="0"/>
            </a:endParaRPr>
          </a:p>
          <a:p>
            <a:pPr eaLnBrk="0" hangingPunct="0">
              <a:lnSpc>
                <a:spcPct val="150000"/>
              </a:lnSpc>
            </a:pPr>
            <a:r>
              <a:rPr kumimoji="1" lang="zh-TW" altLang="en-US" sz="2400">
                <a:solidFill>
                  <a:srgbClr val="0000FF"/>
                </a:solidFill>
                <a:latin typeface="Arial" charset="0"/>
              </a:rPr>
              <a:t>美國</a:t>
            </a:r>
            <a:r>
              <a:rPr kumimoji="1" lang="zh-TW" altLang="en-US" sz="2400" u="sng">
                <a:solidFill>
                  <a:srgbClr val="0000FF"/>
                </a:solidFill>
                <a:latin typeface="Arial" charset="0"/>
              </a:rPr>
              <a:t>噴射推進實驗室</a:t>
            </a:r>
            <a:r>
              <a:rPr kumimoji="1" lang="zh-TW" altLang="en-US" sz="2400">
                <a:solidFill>
                  <a:srgbClr val="0000FF"/>
                </a:solidFill>
                <a:latin typeface="Arial" charset="0"/>
              </a:rPr>
              <a:t> 波普博士</a:t>
            </a:r>
          </a:p>
          <a:p>
            <a:pPr eaLnBrk="0" hangingPunct="0">
              <a:lnSpc>
                <a:spcPct val="150000"/>
              </a:lnSpc>
            </a:pPr>
            <a:r>
              <a:rPr kumimoji="1" lang="en-US" altLang="zh-TW" sz="2400">
                <a:solidFill>
                  <a:srgbClr val="0000FF"/>
                </a:solidFill>
              </a:rPr>
              <a:t>(Dr. F. D. Pope)</a:t>
            </a:r>
            <a:r>
              <a:rPr kumimoji="1" lang="zh-TW" altLang="en-US" sz="2400">
                <a:solidFill>
                  <a:srgbClr val="0000FF"/>
                </a:solidFill>
                <a:latin typeface="Arial" charset="0"/>
              </a:rPr>
              <a:t>等人所發表的</a:t>
            </a:r>
          </a:p>
          <a:p>
            <a:pPr eaLnBrk="0" hangingPunct="0">
              <a:lnSpc>
                <a:spcPct val="150000"/>
              </a:lnSpc>
            </a:pPr>
            <a:r>
              <a:rPr kumimoji="1" lang="zh-TW" altLang="en-US" sz="2400">
                <a:solidFill>
                  <a:srgbClr val="0000FF"/>
                </a:solidFill>
                <a:latin typeface="Arial" charset="0"/>
              </a:rPr>
              <a:t>過氧化氯分子吸收陽光的截面積，比先前學界接受的值小了近十倍</a:t>
            </a:r>
          </a:p>
        </p:txBody>
      </p:sp>
      <p:sp>
        <p:nvSpPr>
          <p:cNvPr id="377865" name="AutoShape 9"/>
          <p:cNvSpPr>
            <a:spLocks noChangeArrowheads="1"/>
          </p:cNvSpPr>
          <p:nvPr/>
        </p:nvSpPr>
        <p:spPr bwMode="auto">
          <a:xfrm>
            <a:off x="415925" y="2070100"/>
            <a:ext cx="4516438" cy="3681413"/>
          </a:xfrm>
          <a:prstGeom prst="roundRect">
            <a:avLst>
              <a:gd name="adj" fmla="val 16667"/>
            </a:avLst>
          </a:prstGeom>
          <a:noFill/>
          <a:ln w="25400" algn="ctr">
            <a:solidFill>
              <a:srgbClr val="FF00FF"/>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66" name="AutoShape 10"/>
          <p:cNvSpPr>
            <a:spLocks noChangeArrowheads="1"/>
          </p:cNvSpPr>
          <p:nvPr/>
        </p:nvSpPr>
        <p:spPr bwMode="auto">
          <a:xfrm>
            <a:off x="6796088" y="4208463"/>
            <a:ext cx="293687" cy="514350"/>
          </a:xfrm>
          <a:prstGeom prst="downArrow">
            <a:avLst>
              <a:gd name="adj1" fmla="val 50000"/>
              <a:gd name="adj2" fmla="val 43784"/>
            </a:avLst>
          </a:prstGeom>
          <a:noFill/>
          <a:ln w="25400" algn="ctr">
            <a:solidFill>
              <a:srgbClr val="FF0000"/>
            </a:solidFill>
            <a:miter lim="800000"/>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67" name="AutoShape 11"/>
          <p:cNvSpPr>
            <a:spLocks noChangeArrowheads="1"/>
          </p:cNvSpPr>
          <p:nvPr/>
        </p:nvSpPr>
        <p:spPr bwMode="auto">
          <a:xfrm>
            <a:off x="5651500" y="3400425"/>
            <a:ext cx="2592388" cy="652463"/>
          </a:xfrm>
          <a:prstGeom prst="roundRect">
            <a:avLst>
              <a:gd name="adj" fmla="val 16667"/>
            </a:avLst>
          </a:prstGeom>
          <a:noFill/>
          <a:ln w="25400" algn="ctr">
            <a:solidFill>
              <a:srgbClr val="FF00FF"/>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68" name="Text Box 12"/>
          <p:cNvSpPr txBox="1">
            <a:spLocks noChangeArrowheads="1"/>
          </p:cNvSpPr>
          <p:nvPr/>
        </p:nvSpPr>
        <p:spPr bwMode="auto">
          <a:xfrm>
            <a:off x="5778500" y="3482975"/>
            <a:ext cx="2317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latin typeface="Arial" charset="0"/>
              </a:rPr>
              <a:t>光分解變慢甚多</a:t>
            </a:r>
          </a:p>
        </p:txBody>
      </p:sp>
      <p:sp>
        <p:nvSpPr>
          <p:cNvPr id="377869" name="AutoShape 13"/>
          <p:cNvSpPr>
            <a:spLocks noChangeArrowheads="1"/>
          </p:cNvSpPr>
          <p:nvPr/>
        </p:nvSpPr>
        <p:spPr bwMode="auto">
          <a:xfrm rot="16200000">
            <a:off x="5150644" y="3466307"/>
            <a:ext cx="293687" cy="514350"/>
          </a:xfrm>
          <a:prstGeom prst="downArrow">
            <a:avLst>
              <a:gd name="adj1" fmla="val 50000"/>
              <a:gd name="adj2" fmla="val 43784"/>
            </a:avLst>
          </a:prstGeom>
          <a:noFill/>
          <a:ln w="25400" algn="ctr">
            <a:solidFill>
              <a:srgbClr val="FF0000"/>
            </a:solidFill>
            <a:miter lim="800000"/>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77870" name="AutoShape 14"/>
          <p:cNvSpPr>
            <a:spLocks noChangeArrowheads="1"/>
          </p:cNvSpPr>
          <p:nvPr/>
        </p:nvSpPr>
        <p:spPr bwMode="auto">
          <a:xfrm>
            <a:off x="5103813" y="4881563"/>
            <a:ext cx="3887787" cy="588962"/>
          </a:xfrm>
          <a:prstGeom prst="roundRect">
            <a:avLst>
              <a:gd name="adj" fmla="val 16667"/>
            </a:avLst>
          </a:prstGeom>
          <a:noFill/>
          <a:ln w="25400" algn="ctr">
            <a:solidFill>
              <a:srgbClr val="FF9900"/>
            </a:solidFill>
            <a:round/>
            <a:headEnd/>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zh-TW" altLang="en-US" sz="2000">
              <a:solidFill>
                <a:srgbClr val="FF9900"/>
              </a:solidFill>
              <a:latin typeface="Arial" charset="0"/>
            </a:endParaRPr>
          </a:p>
        </p:txBody>
      </p:sp>
      <p:sp>
        <p:nvSpPr>
          <p:cNvPr id="377871" name="Text Box 15"/>
          <p:cNvSpPr txBox="1">
            <a:spLocks noChangeArrowheads="1"/>
          </p:cNvSpPr>
          <p:nvPr/>
        </p:nvSpPr>
        <p:spPr bwMode="auto">
          <a:xfrm>
            <a:off x="5210175" y="4902200"/>
            <a:ext cx="38385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a:solidFill>
                  <a:srgbClr val="FF0000"/>
                </a:solidFill>
                <a:latin typeface="Arial" charset="0"/>
              </a:rPr>
              <a:t>無法解釋臭氧洞的形成 </a:t>
            </a:r>
          </a:p>
        </p:txBody>
      </p:sp>
      <p:sp>
        <p:nvSpPr>
          <p:cNvPr id="377873" name="Rectangle 17"/>
          <p:cNvSpPr>
            <a:spLocks noChangeArrowheads="1"/>
          </p:cNvSpPr>
          <p:nvPr/>
        </p:nvSpPr>
        <p:spPr bwMode="auto">
          <a:xfrm>
            <a:off x="5035550" y="2598738"/>
            <a:ext cx="4019550" cy="73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kumimoji="1" lang="en-US" altLang="zh-TW">
                <a:latin typeface="Arial" charset="0"/>
                <a:ea typeface="新細明體" pitchFamily="18" charset="-120"/>
                <a:cs typeface="Times New Roman" pitchFamily="18" charset="0"/>
              </a:rPr>
              <a:t>ClOOCl +</a:t>
            </a:r>
            <a:r>
              <a:rPr kumimoji="1" lang="en-US" altLang="zh-TW">
                <a:ea typeface="新細明體" pitchFamily="18" charset="-120"/>
                <a:cs typeface="Times New Roman" pitchFamily="18" charset="0"/>
              </a:rPr>
              <a:t> </a:t>
            </a:r>
            <a:r>
              <a:rPr kumimoji="1" lang="en-US" altLang="zh-TW" i="1">
                <a:ea typeface="新細明體" pitchFamily="18" charset="-120"/>
                <a:cs typeface="Times New Roman" pitchFamily="18" charset="0"/>
              </a:rPr>
              <a:t>hv</a:t>
            </a:r>
            <a:r>
              <a:rPr kumimoji="1" lang="en-US" altLang="zh-TW">
                <a:ea typeface="新細明體" pitchFamily="18" charset="-120"/>
                <a:cs typeface="Times New Roman" pitchFamily="18" charset="0"/>
              </a:rPr>
              <a:t> </a:t>
            </a:r>
            <a:r>
              <a:rPr kumimoji="1" lang="en-US" altLang="zh-TW">
                <a:ea typeface="新細明體" pitchFamily="18" charset="-120"/>
                <a:cs typeface="Times New Roman" pitchFamily="18" charset="0"/>
                <a:sym typeface="Symbol" pitchFamily="18" charset="2"/>
              </a:rPr>
              <a:t></a:t>
            </a:r>
            <a:r>
              <a:rPr kumimoji="1" lang="en-US" altLang="zh-TW">
                <a:ea typeface="新細明體" pitchFamily="18" charset="-120"/>
                <a:cs typeface="Times New Roman" pitchFamily="18" charset="0"/>
              </a:rPr>
              <a:t> </a:t>
            </a:r>
            <a:r>
              <a:rPr kumimoji="1" lang="en-US" altLang="zh-TW">
                <a:latin typeface="Arial" charset="0"/>
                <a:ea typeface="新細明體" pitchFamily="18" charset="-120"/>
                <a:cs typeface="Times New Roman" pitchFamily="18" charset="0"/>
              </a:rPr>
              <a:t>2Cl + O</a:t>
            </a:r>
            <a:r>
              <a:rPr kumimoji="1" lang="en-US" altLang="zh-TW" baseline="-25000">
                <a:latin typeface="Arial" charset="0"/>
                <a:ea typeface="新細明體" pitchFamily="18" charset="-120"/>
                <a:cs typeface="Times New Roman" pitchFamily="18" charset="0"/>
              </a:rPr>
              <a:t>2</a:t>
            </a:r>
          </a:p>
        </p:txBody>
      </p:sp>
      <p:sp>
        <p:nvSpPr>
          <p:cNvPr id="377875" name="Text Box 19"/>
          <p:cNvSpPr txBox="1">
            <a:spLocks noChangeArrowheads="1"/>
          </p:cNvSpPr>
          <p:nvPr/>
        </p:nvSpPr>
        <p:spPr bwMode="auto">
          <a:xfrm>
            <a:off x="8248650" y="0"/>
            <a:ext cx="895350" cy="519113"/>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rPr>
              <a:t>2007</a:t>
            </a:r>
            <a:endParaRPr lang="zh-TW" altLang="en-US">
              <a:solidFill>
                <a:srgbClr val="0000FF"/>
              </a:solidFill>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投影片編號版面配置區 3"/>
          <p:cNvSpPr>
            <a:spLocks noGrp="1"/>
          </p:cNvSpPr>
          <p:nvPr>
            <p:ph type="sldNum" sz="quarter" idx="12"/>
          </p:nvPr>
        </p:nvSpPr>
        <p:spPr/>
        <p:txBody>
          <a:bodyPr/>
          <a:lstStyle/>
          <a:p>
            <a:fld id="{7FDAA556-2B26-4A48-BA00-B3C9867292DF}" type="slidenum">
              <a:rPr lang="zh-TW" altLang="en-US"/>
              <a:pPr/>
              <a:t>37</a:t>
            </a:fld>
            <a:endParaRPr lang="en-US" altLang="zh-TW"/>
          </a:p>
        </p:txBody>
      </p:sp>
      <p:pic>
        <p:nvPicPr>
          <p:cNvPr id="4495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 y="0"/>
            <a:ext cx="6754813" cy="673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9539" name="Line 3"/>
          <p:cNvSpPr>
            <a:spLocks noChangeShapeType="1"/>
          </p:cNvSpPr>
          <p:nvPr/>
        </p:nvSpPr>
        <p:spPr bwMode="auto">
          <a:xfrm>
            <a:off x="4926013" y="2236788"/>
            <a:ext cx="0" cy="923925"/>
          </a:xfrm>
          <a:prstGeom prst="line">
            <a:avLst/>
          </a:prstGeom>
          <a:noFill/>
          <a:ln w="38100">
            <a:solidFill>
              <a:srgbClr val="FF00FF"/>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49540" name="Text Box 4"/>
          <p:cNvSpPr txBox="1">
            <a:spLocks noChangeArrowheads="1"/>
          </p:cNvSpPr>
          <p:nvPr/>
        </p:nvSpPr>
        <p:spPr bwMode="auto">
          <a:xfrm>
            <a:off x="4699000" y="1719263"/>
            <a:ext cx="706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FF"/>
                </a:solidFill>
                <a:latin typeface="Arial" charset="0"/>
                <a:ea typeface="新細明體" pitchFamily="18" charset="-120"/>
              </a:rPr>
              <a:t>10 X</a:t>
            </a:r>
          </a:p>
        </p:txBody>
      </p:sp>
      <p:sp>
        <p:nvSpPr>
          <p:cNvPr id="449541" name="Rectangle 5"/>
          <p:cNvSpPr>
            <a:spLocks noChangeArrowheads="1"/>
          </p:cNvSpPr>
          <p:nvPr/>
        </p:nvSpPr>
        <p:spPr bwMode="auto">
          <a:xfrm>
            <a:off x="5381625" y="4257675"/>
            <a:ext cx="3159125" cy="52863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i="1">
                <a:ea typeface="新細明體" pitchFamily="18" charset="-120"/>
              </a:rPr>
              <a:t>J</a:t>
            </a:r>
            <a:r>
              <a:rPr kumimoji="1" lang="en-US" altLang="zh-TW">
                <a:ea typeface="新細明體" pitchFamily="18" charset="-120"/>
              </a:rPr>
              <a:t>(</a:t>
            </a:r>
            <a:r>
              <a:rPr kumimoji="1" lang="en-US" altLang="zh-TW">
                <a:latin typeface="Symbol" pitchFamily="18" charset="2"/>
                <a:ea typeface="新細明體" pitchFamily="18" charset="-120"/>
              </a:rPr>
              <a:t>l</a:t>
            </a:r>
            <a:r>
              <a:rPr kumimoji="1" lang="en-US" altLang="zh-TW">
                <a:ea typeface="新細明體" pitchFamily="18" charset="-120"/>
              </a:rPr>
              <a:t>) </a:t>
            </a:r>
            <a:r>
              <a:rPr kumimoji="1" lang="en-US" altLang="zh-TW">
                <a:ea typeface="新細明體" pitchFamily="18" charset="-120"/>
                <a:sym typeface="Symbol" pitchFamily="18" charset="2"/>
              </a:rPr>
              <a:t>= </a:t>
            </a:r>
            <a:r>
              <a:rPr kumimoji="1" lang="en-US" altLang="zh-TW" i="1">
                <a:ea typeface="新細明體" pitchFamily="18" charset="-120"/>
              </a:rPr>
              <a:t>I</a:t>
            </a:r>
            <a:r>
              <a:rPr kumimoji="1" lang="en-US" altLang="zh-TW">
                <a:ea typeface="新細明體" pitchFamily="18" charset="-120"/>
              </a:rPr>
              <a:t>(</a:t>
            </a:r>
            <a:r>
              <a:rPr kumimoji="1" lang="en-US" altLang="zh-TW">
                <a:latin typeface="Symbol" pitchFamily="18" charset="2"/>
                <a:ea typeface="新細明體" pitchFamily="18" charset="-120"/>
              </a:rPr>
              <a:t>l</a:t>
            </a:r>
            <a:r>
              <a:rPr kumimoji="1" lang="en-US" altLang="zh-TW">
                <a:ea typeface="新細明體" pitchFamily="18" charset="-120"/>
              </a:rPr>
              <a:t>) </a:t>
            </a:r>
            <a:r>
              <a:rPr kumimoji="1" lang="en-US" altLang="zh-TW" i="1">
                <a:solidFill>
                  <a:srgbClr val="FF0000"/>
                </a:solidFill>
                <a:latin typeface="Symbol" pitchFamily="18" charset="2"/>
                <a:ea typeface="新細明體" pitchFamily="18" charset="-120"/>
              </a:rPr>
              <a:t>s</a:t>
            </a:r>
            <a:r>
              <a:rPr kumimoji="1" lang="en-US" altLang="zh-TW">
                <a:solidFill>
                  <a:srgbClr val="FF0000"/>
                </a:solidFill>
                <a:latin typeface="Symbol" pitchFamily="18" charset="2"/>
                <a:ea typeface="新細明體" pitchFamily="18" charset="-120"/>
              </a:rPr>
              <a:t>(l)</a:t>
            </a:r>
            <a:r>
              <a:rPr kumimoji="1" lang="en-US" altLang="zh-TW">
                <a:latin typeface="Symbol" pitchFamily="18" charset="2"/>
                <a:ea typeface="新細明體" pitchFamily="18" charset="-120"/>
              </a:rPr>
              <a:t> </a:t>
            </a:r>
            <a:r>
              <a:rPr kumimoji="1" lang="en-US" altLang="zh-TW" i="1">
                <a:solidFill>
                  <a:srgbClr val="0000FF"/>
                </a:solidFill>
                <a:latin typeface="Symbol" pitchFamily="18" charset="2"/>
                <a:ea typeface="新細明體" pitchFamily="18" charset="-120"/>
              </a:rPr>
              <a:t>f</a:t>
            </a:r>
            <a:r>
              <a:rPr kumimoji="1" lang="en-US" altLang="zh-TW">
                <a:solidFill>
                  <a:srgbClr val="0000FF"/>
                </a:solidFill>
                <a:latin typeface="Symbol" pitchFamily="18" charset="2"/>
                <a:ea typeface="新細明體" pitchFamily="18" charset="-120"/>
              </a:rPr>
              <a:t>(l)</a:t>
            </a:r>
          </a:p>
        </p:txBody>
      </p:sp>
      <p:sp>
        <p:nvSpPr>
          <p:cNvPr id="449542" name="Text Box 6"/>
          <p:cNvSpPr txBox="1">
            <a:spLocks noChangeArrowheads="1"/>
          </p:cNvSpPr>
          <p:nvPr/>
        </p:nvSpPr>
        <p:spPr bwMode="auto">
          <a:xfrm>
            <a:off x="3446463" y="19954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8000"/>
                </a:solidFill>
                <a:latin typeface="Arial" charset="0"/>
                <a:ea typeface="新細明體" pitchFamily="18" charset="-120"/>
              </a:rPr>
              <a:t>2007</a:t>
            </a:r>
          </a:p>
        </p:txBody>
      </p:sp>
      <p:sp>
        <p:nvSpPr>
          <p:cNvPr id="449543" name="Oval 7"/>
          <p:cNvSpPr>
            <a:spLocks noChangeArrowheads="1"/>
          </p:cNvSpPr>
          <p:nvPr/>
        </p:nvSpPr>
        <p:spPr bwMode="auto">
          <a:xfrm>
            <a:off x="3962400" y="5830888"/>
            <a:ext cx="639763" cy="295275"/>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9544" name="Text Box 8"/>
          <p:cNvSpPr txBox="1">
            <a:spLocks noChangeArrowheads="1"/>
          </p:cNvSpPr>
          <p:nvPr/>
        </p:nvSpPr>
        <p:spPr bwMode="auto">
          <a:xfrm>
            <a:off x="3910013" y="571500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8000"/>
                </a:solidFill>
                <a:latin typeface="Arial" charset="0"/>
                <a:ea typeface="新細明體" pitchFamily="18" charset="-120"/>
              </a:rPr>
              <a:t>2007</a:t>
            </a:r>
          </a:p>
        </p:txBody>
      </p:sp>
      <p:sp>
        <p:nvSpPr>
          <p:cNvPr id="449545" name="Text Box 9"/>
          <p:cNvSpPr txBox="1">
            <a:spLocks noChangeArrowheads="1"/>
          </p:cNvSpPr>
          <p:nvPr/>
        </p:nvSpPr>
        <p:spPr bwMode="auto">
          <a:xfrm>
            <a:off x="3611563" y="419893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00"/>
                </a:solidFill>
                <a:latin typeface="Arial" charset="0"/>
                <a:ea typeface="新細明體" pitchFamily="18" charset="-120"/>
              </a:rPr>
              <a:t>1990</a:t>
            </a:r>
          </a:p>
        </p:txBody>
      </p:sp>
      <p:sp>
        <p:nvSpPr>
          <p:cNvPr id="449546" name="Text Box 10"/>
          <p:cNvSpPr txBox="1">
            <a:spLocks noChangeArrowheads="1"/>
          </p:cNvSpPr>
          <p:nvPr/>
        </p:nvSpPr>
        <p:spPr bwMode="auto">
          <a:xfrm>
            <a:off x="2982913" y="4538663"/>
            <a:ext cx="1263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1">
                <a:solidFill>
                  <a:schemeClr val="bg2"/>
                </a:solidFill>
                <a:latin typeface="Arial" charset="0"/>
                <a:ea typeface="新細明體" pitchFamily="18" charset="-120"/>
              </a:rPr>
              <a:t>Evaluated</a:t>
            </a:r>
          </a:p>
        </p:txBody>
      </p:sp>
      <p:sp>
        <p:nvSpPr>
          <p:cNvPr id="449547" name="Text Box 11"/>
          <p:cNvSpPr txBox="1">
            <a:spLocks noChangeArrowheads="1"/>
          </p:cNvSpPr>
          <p:nvPr/>
        </p:nvSpPr>
        <p:spPr bwMode="auto">
          <a:xfrm>
            <a:off x="3398838" y="4919663"/>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00FF"/>
                </a:solidFill>
                <a:latin typeface="Arial" charset="0"/>
                <a:ea typeface="新細明體" pitchFamily="18" charset="-120"/>
              </a:rPr>
              <a:t>1995</a:t>
            </a:r>
          </a:p>
        </p:txBody>
      </p:sp>
      <p:grpSp>
        <p:nvGrpSpPr>
          <p:cNvPr id="449548" name="Group 12"/>
          <p:cNvGrpSpPr>
            <a:grpSpLocks/>
          </p:cNvGrpSpPr>
          <p:nvPr/>
        </p:nvGrpSpPr>
        <p:grpSpPr bwMode="auto">
          <a:xfrm>
            <a:off x="4581525" y="4149725"/>
            <a:ext cx="4116388" cy="1019175"/>
            <a:chOff x="2886" y="2614"/>
            <a:chExt cx="2593" cy="642"/>
          </a:xfrm>
        </p:grpSpPr>
        <p:sp>
          <p:nvSpPr>
            <p:cNvPr id="449549" name="Text Box 13"/>
            <p:cNvSpPr txBox="1">
              <a:spLocks noChangeArrowheads="1"/>
            </p:cNvSpPr>
            <p:nvPr/>
          </p:nvSpPr>
          <p:spPr bwMode="auto">
            <a:xfrm>
              <a:off x="3367" y="2614"/>
              <a:ext cx="2112" cy="642"/>
            </a:xfrm>
            <a:prstGeom prst="rect">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2000" b="1">
                  <a:solidFill>
                    <a:srgbClr val="0000FF"/>
                  </a:solidFill>
                  <a:latin typeface="Arial" charset="0"/>
                  <a:ea typeface="新細明體" pitchFamily="18" charset="-120"/>
                </a:rPr>
                <a:t>Only the highest two can explain the observed ozone loss</a:t>
              </a:r>
              <a:r>
                <a:rPr lang="en-US" altLang="zh-TW" sz="2000" b="1" i="1">
                  <a:solidFill>
                    <a:srgbClr val="0000FF"/>
                  </a:solidFill>
                  <a:latin typeface="Arial" charset="0"/>
                  <a:ea typeface="新細明體" pitchFamily="18" charset="-120"/>
                </a:rPr>
                <a:t>!</a:t>
              </a:r>
            </a:p>
          </p:txBody>
        </p:sp>
        <p:sp>
          <p:nvSpPr>
            <p:cNvPr id="449550" name="Line 14"/>
            <p:cNvSpPr>
              <a:spLocks noChangeShapeType="1"/>
            </p:cNvSpPr>
            <p:nvPr/>
          </p:nvSpPr>
          <p:spPr bwMode="auto">
            <a:xfrm flipH="1">
              <a:off x="2899" y="2694"/>
              <a:ext cx="315" cy="155"/>
            </a:xfrm>
            <a:prstGeom prst="line">
              <a:avLst/>
            </a:prstGeom>
            <a:noFill/>
            <a:ln w="28575">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49551" name="Line 15"/>
            <p:cNvSpPr>
              <a:spLocks noChangeShapeType="1"/>
            </p:cNvSpPr>
            <p:nvPr/>
          </p:nvSpPr>
          <p:spPr bwMode="auto">
            <a:xfrm flipH="1">
              <a:off x="2886" y="2844"/>
              <a:ext cx="359" cy="174"/>
            </a:xfrm>
            <a:prstGeom prst="line">
              <a:avLst/>
            </a:prstGeom>
            <a:noFill/>
            <a:ln w="28575">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
        <p:nvSpPr>
          <p:cNvPr id="449552" name="Freeform 16"/>
          <p:cNvSpPr>
            <a:spLocks/>
          </p:cNvSpPr>
          <p:nvPr/>
        </p:nvSpPr>
        <p:spPr bwMode="auto">
          <a:xfrm>
            <a:off x="3746500" y="215900"/>
            <a:ext cx="3124200" cy="2921000"/>
          </a:xfrm>
          <a:custGeom>
            <a:avLst/>
            <a:gdLst>
              <a:gd name="T0" fmla="*/ 0 w 1968"/>
              <a:gd name="T1" fmla="*/ 1840 h 1840"/>
              <a:gd name="T2" fmla="*/ 121 w 1968"/>
              <a:gd name="T3" fmla="*/ 801 h 1840"/>
              <a:gd name="T4" fmla="*/ 312 w 1968"/>
              <a:gd name="T5" fmla="*/ 352 h 1840"/>
              <a:gd name="T6" fmla="*/ 744 w 1968"/>
              <a:gd name="T7" fmla="*/ 168 h 1840"/>
              <a:gd name="T8" fmla="*/ 1968 w 1968"/>
              <a:gd name="T9" fmla="*/ 0 h 1840"/>
            </a:gdLst>
            <a:ahLst/>
            <a:cxnLst>
              <a:cxn ang="0">
                <a:pos x="T0" y="T1"/>
              </a:cxn>
              <a:cxn ang="0">
                <a:pos x="T2" y="T3"/>
              </a:cxn>
              <a:cxn ang="0">
                <a:pos x="T4" y="T5"/>
              </a:cxn>
              <a:cxn ang="0">
                <a:pos x="T6" y="T7"/>
              </a:cxn>
              <a:cxn ang="0">
                <a:pos x="T8" y="T9"/>
              </a:cxn>
            </a:cxnLst>
            <a:rect l="0" t="0" r="r" b="b"/>
            <a:pathLst>
              <a:path w="1968" h="1840">
                <a:moveTo>
                  <a:pt x="0" y="1840"/>
                </a:moveTo>
                <a:cubicBezTo>
                  <a:pt x="29" y="1447"/>
                  <a:pt x="69" y="1049"/>
                  <a:pt x="121" y="801"/>
                </a:cubicBezTo>
                <a:cubicBezTo>
                  <a:pt x="173" y="553"/>
                  <a:pt x="208" y="458"/>
                  <a:pt x="312" y="352"/>
                </a:cubicBezTo>
                <a:cubicBezTo>
                  <a:pt x="416" y="246"/>
                  <a:pt x="468" y="227"/>
                  <a:pt x="744" y="168"/>
                </a:cubicBezTo>
                <a:cubicBezTo>
                  <a:pt x="1020" y="109"/>
                  <a:pt x="1713" y="35"/>
                  <a:pt x="1968" y="0"/>
                </a:cubicBezTo>
              </a:path>
            </a:pathLst>
          </a:custGeom>
          <a:noFill/>
          <a:ln w="38100" cmpd="sng">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extLst>
      <p:ext uri="{BB962C8B-B14F-4D97-AF65-F5344CB8AC3E}">
        <p14:creationId xmlns:p14="http://schemas.microsoft.com/office/powerpoint/2010/main" val="21743377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495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1618"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643" t="-26084" r="15370" b="26186"/>
          <a:stretch/>
        </p:blipFill>
        <p:spPr bwMode="auto">
          <a:xfrm>
            <a:off x="2219321" y="-842988"/>
            <a:ext cx="2201850" cy="32132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5" name="投影片編號版面配置區 3"/>
          <p:cNvSpPr>
            <a:spLocks noGrp="1"/>
          </p:cNvSpPr>
          <p:nvPr>
            <p:ph type="sldNum" sz="quarter" idx="12"/>
          </p:nvPr>
        </p:nvSpPr>
        <p:spPr/>
        <p:txBody>
          <a:bodyPr/>
          <a:lstStyle/>
          <a:p>
            <a:fld id="{D94EEB30-84E4-4B71-876F-C90B68D16BD6}" type="slidenum">
              <a:rPr lang="zh-TW" altLang="en-US"/>
              <a:pPr/>
              <a:t>38</a:t>
            </a:fld>
            <a:endParaRPr lang="en-US" altLang="zh-TW"/>
          </a:p>
        </p:txBody>
      </p:sp>
      <p:grpSp>
        <p:nvGrpSpPr>
          <p:cNvPr id="491542" name="Group 22"/>
          <p:cNvGrpSpPr>
            <a:grpSpLocks/>
          </p:cNvGrpSpPr>
          <p:nvPr/>
        </p:nvGrpSpPr>
        <p:grpSpPr bwMode="auto">
          <a:xfrm>
            <a:off x="6551624" y="-372633"/>
            <a:ext cx="2932112" cy="2981325"/>
            <a:chOff x="3112" y="270"/>
            <a:chExt cx="1847" cy="1878"/>
          </a:xfrm>
        </p:grpSpPr>
        <p:sp>
          <p:nvSpPr>
            <p:cNvPr id="491543" name="AutoShape 23"/>
            <p:cNvSpPr>
              <a:spLocks noChangeArrowheads="1"/>
            </p:cNvSpPr>
            <p:nvPr/>
          </p:nvSpPr>
          <p:spPr bwMode="auto">
            <a:xfrm rot="12501387" flipH="1">
              <a:off x="3824" y="843"/>
              <a:ext cx="168" cy="1305"/>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nvGrpSpPr>
            <p:cNvPr id="491544" name="Group 24"/>
            <p:cNvGrpSpPr>
              <a:grpSpLocks noChangeAspect="1"/>
            </p:cNvGrpSpPr>
            <p:nvPr/>
          </p:nvGrpSpPr>
          <p:grpSpPr bwMode="auto">
            <a:xfrm>
              <a:off x="3880" y="270"/>
              <a:ext cx="1079" cy="559"/>
              <a:chOff x="3740" y="194"/>
              <a:chExt cx="1352" cy="701"/>
            </a:xfrm>
          </p:grpSpPr>
          <p:pic>
            <p:nvPicPr>
              <p:cNvPr id="491545" name="Picture 25" descr="MCj03111240000[1]"/>
              <p:cNvPicPr>
                <a:picLocks noChangeAspect="1" noChangeArrowheads="1"/>
              </p:cNvPicPr>
              <p:nvPr/>
            </p:nvPicPr>
            <p:blipFill>
              <a:blip r:embed="rId4">
                <a:extLst>
                  <a:ext uri="{28A0092B-C50C-407E-A947-70E740481C1C}">
                    <a14:useLocalDpi xmlns:a14="http://schemas.microsoft.com/office/drawing/2010/main" val="0"/>
                  </a:ext>
                </a:extLst>
              </a:blip>
              <a:srcRect t="8563" r="52383" b="51276"/>
              <a:stretch>
                <a:fillRect/>
              </a:stretch>
            </p:blipFill>
            <p:spPr bwMode="auto">
              <a:xfrm flipV="1">
                <a:off x="4065" y="430"/>
                <a:ext cx="551" cy="436"/>
              </a:xfrm>
              <a:prstGeom prst="rect">
                <a:avLst/>
              </a:prstGeom>
              <a:noFill/>
              <a:extLst>
                <a:ext uri="{909E8E84-426E-40DD-AFC4-6F175D3DCCD1}">
                  <a14:hiddenFill xmlns:a14="http://schemas.microsoft.com/office/drawing/2010/main">
                    <a:solidFill>
                      <a:srgbClr val="FFFFFF"/>
                    </a:solidFill>
                  </a14:hiddenFill>
                </a:ext>
              </a:extLst>
            </p:spPr>
          </p:pic>
          <p:sp>
            <p:nvSpPr>
              <p:cNvPr id="491546" name="Oval 26"/>
              <p:cNvSpPr>
                <a:spLocks noChangeAspect="1" noChangeArrowheads="1"/>
              </p:cNvSpPr>
              <p:nvPr/>
            </p:nvSpPr>
            <p:spPr bwMode="auto">
              <a:xfrm>
                <a:off x="4157" y="395"/>
                <a:ext cx="363" cy="346"/>
              </a:xfrm>
              <a:prstGeom prst="ellipse">
                <a:avLst/>
              </a:prstGeom>
              <a:solidFill>
                <a:srgbClr val="FF9933"/>
              </a:solidFill>
              <a:ln>
                <a:noFill/>
              </a:ln>
              <a:effectLst/>
              <a:extLst>
                <a:ext uri="{91240B29-F687-4F45-9708-019B960494DF}">
                  <a14:hiddenLine xmlns:a14="http://schemas.microsoft.com/office/drawing/2010/main" w="25400" algn="ctr">
                    <a:solidFill>
                      <a:schemeClr val="tx1"/>
                    </a:solidFill>
                    <a:round/>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47" name="Rectangle 27"/>
              <p:cNvSpPr>
                <a:spLocks noChangeAspect="1" noChangeArrowheads="1"/>
              </p:cNvSpPr>
              <p:nvPr/>
            </p:nvSpPr>
            <p:spPr bwMode="auto">
              <a:xfrm>
                <a:off x="3740" y="194"/>
                <a:ext cx="1146" cy="288"/>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48" name="Rectangle 28"/>
              <p:cNvSpPr>
                <a:spLocks noChangeAspect="1" noChangeArrowheads="1"/>
              </p:cNvSpPr>
              <p:nvPr/>
            </p:nvSpPr>
            <p:spPr bwMode="auto">
              <a:xfrm>
                <a:off x="4519" y="360"/>
                <a:ext cx="573" cy="535"/>
              </a:xfrm>
              <a:prstGeom prst="rect">
                <a:avLst/>
              </a:prstGeom>
              <a:solidFill>
                <a:schemeClr val="bg1"/>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491549" name="AutoShape 29"/>
            <p:cNvSpPr>
              <a:spLocks noChangeArrowheads="1"/>
            </p:cNvSpPr>
            <p:nvPr/>
          </p:nvSpPr>
          <p:spPr bwMode="auto">
            <a:xfrm rot="11240160" flipH="1">
              <a:off x="4192" y="965"/>
              <a:ext cx="138" cy="1149"/>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50" name="AutoShape 30"/>
            <p:cNvSpPr>
              <a:spLocks noChangeArrowheads="1"/>
            </p:cNvSpPr>
            <p:nvPr/>
          </p:nvSpPr>
          <p:spPr bwMode="auto">
            <a:xfrm rot="13559048" flipH="1">
              <a:off x="3618" y="660"/>
              <a:ext cx="138" cy="1149"/>
            </a:xfrm>
            <a:custGeom>
              <a:avLst/>
              <a:gdLst>
                <a:gd name="G0" fmla="+- 8844 0 0"/>
                <a:gd name="G1" fmla="+- 21600 0 8844"/>
                <a:gd name="G2" fmla="*/ 8844 1 2"/>
                <a:gd name="G3" fmla="+- 21600 0 G2"/>
                <a:gd name="G4" fmla="+/ 8844 21600 2"/>
                <a:gd name="G5" fmla="+/ G1 0 2"/>
                <a:gd name="G6" fmla="*/ 21600 21600 8844"/>
                <a:gd name="G7" fmla="*/ G6 1 2"/>
                <a:gd name="G8" fmla="+- 21600 0 G7"/>
                <a:gd name="G9" fmla="*/ 21600 1 2"/>
                <a:gd name="G10" fmla="+- 8844 0 G9"/>
                <a:gd name="G11" fmla="?: G10 G8 0"/>
                <a:gd name="G12" fmla="?: G10 G7 21600"/>
                <a:gd name="T0" fmla="*/ 17178 w 21600"/>
                <a:gd name="T1" fmla="*/ 10800 h 21600"/>
                <a:gd name="T2" fmla="*/ 10800 w 21600"/>
                <a:gd name="T3" fmla="*/ 21600 h 21600"/>
                <a:gd name="T4" fmla="*/ 4422 w 21600"/>
                <a:gd name="T5" fmla="*/ 10800 h 21600"/>
                <a:gd name="T6" fmla="*/ 10800 w 21600"/>
                <a:gd name="T7" fmla="*/ 0 h 21600"/>
                <a:gd name="T8" fmla="*/ 6222 w 21600"/>
                <a:gd name="T9" fmla="*/ 6222 h 21600"/>
                <a:gd name="T10" fmla="*/ 15378 w 21600"/>
                <a:gd name="T11" fmla="*/ 15378 h 21600"/>
              </a:gdLst>
              <a:ahLst/>
              <a:cxnLst>
                <a:cxn ang="0">
                  <a:pos x="T0" y="T1"/>
                </a:cxn>
                <a:cxn ang="0">
                  <a:pos x="T2" y="T3"/>
                </a:cxn>
                <a:cxn ang="0">
                  <a:pos x="T4" y="T5"/>
                </a:cxn>
                <a:cxn ang="0">
                  <a:pos x="T6" y="T7"/>
                </a:cxn>
              </a:cxnLst>
              <a:rect l="T8" t="T9" r="T10" b="T11"/>
              <a:pathLst>
                <a:path w="21600" h="21600">
                  <a:moveTo>
                    <a:pt x="0" y="0"/>
                  </a:moveTo>
                  <a:lnTo>
                    <a:pt x="8844" y="21600"/>
                  </a:lnTo>
                  <a:lnTo>
                    <a:pt x="12756" y="21600"/>
                  </a:lnTo>
                  <a:lnTo>
                    <a:pt x="21600" y="0"/>
                  </a:lnTo>
                  <a:close/>
                </a:path>
              </a:pathLst>
            </a:custGeom>
            <a:gradFill rotWithShape="1">
              <a:gsLst>
                <a:gs pos="0">
                  <a:srgbClr val="FFFF99">
                    <a:alpha val="0"/>
                  </a:srgbClr>
                </a:gs>
                <a:gs pos="100000">
                  <a:srgbClr val="FF9933"/>
                </a:gs>
              </a:gsLst>
              <a:lin ang="5400000" scaled="1"/>
            </a:gra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491555" name="Text Box 35"/>
          <p:cNvSpPr txBox="1">
            <a:spLocks noChangeArrowheads="1"/>
          </p:cNvSpPr>
          <p:nvPr/>
        </p:nvSpPr>
        <p:spPr bwMode="auto">
          <a:xfrm>
            <a:off x="4173439" y="2474011"/>
            <a:ext cx="816644"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b="1" i="1">
                <a:latin typeface="Palatino Linotype" pitchFamily="18" charset="0"/>
                <a:ea typeface="新細明體" pitchFamily="18" charset="-120"/>
              </a:rPr>
              <a:t>2</a:t>
            </a:r>
            <a:r>
              <a:rPr kumimoji="1" lang="en-US" altLang="zh-TW" sz="3600" b="1" i="1" baseline="-25000">
                <a:latin typeface="Palatino Linotype" pitchFamily="18" charset="0"/>
                <a:ea typeface="新細明體" pitchFamily="18" charset="-120"/>
              </a:rPr>
              <a:t> </a:t>
            </a:r>
            <a:r>
              <a:rPr kumimoji="1" lang="en-US" altLang="zh-TW" sz="3600" b="1" i="1">
                <a:latin typeface="Palatino Linotype" pitchFamily="18" charset="0"/>
                <a:ea typeface="新細明體" pitchFamily="18" charset="-120"/>
              </a:rPr>
              <a:t>Cl</a:t>
            </a:r>
          </a:p>
        </p:txBody>
      </p:sp>
      <p:sp>
        <p:nvSpPr>
          <p:cNvPr id="491556" name="Text Box 36"/>
          <p:cNvSpPr txBox="1">
            <a:spLocks noChangeArrowheads="1"/>
          </p:cNvSpPr>
          <p:nvPr/>
        </p:nvSpPr>
        <p:spPr bwMode="auto">
          <a:xfrm>
            <a:off x="6824476" y="2422896"/>
            <a:ext cx="1606113"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b="1" i="1">
                <a:latin typeface="Palatino Linotype" pitchFamily="18" charset="0"/>
                <a:ea typeface="新細明體" pitchFamily="18" charset="-120"/>
              </a:rPr>
              <a:t>ClOOCl</a:t>
            </a:r>
          </a:p>
        </p:txBody>
      </p:sp>
      <p:sp>
        <p:nvSpPr>
          <p:cNvPr id="491557" name="Freeform 37"/>
          <p:cNvSpPr>
            <a:spLocks noChangeAspect="1"/>
          </p:cNvSpPr>
          <p:nvPr/>
        </p:nvSpPr>
        <p:spPr bwMode="auto">
          <a:xfrm>
            <a:off x="4284862" y="2962438"/>
            <a:ext cx="1092483" cy="2283111"/>
          </a:xfrm>
          <a:custGeom>
            <a:avLst/>
            <a:gdLst>
              <a:gd name="T0" fmla="*/ 85 w 613"/>
              <a:gd name="T1" fmla="*/ 0 h 1355"/>
              <a:gd name="T2" fmla="*/ 3 w 613"/>
              <a:gd name="T3" fmla="*/ 376 h 1355"/>
              <a:gd name="T4" fmla="*/ 68 w 613"/>
              <a:gd name="T5" fmla="*/ 783 h 1355"/>
              <a:gd name="T6" fmla="*/ 285 w 613"/>
              <a:gd name="T7" fmla="*/ 1127 h 1355"/>
              <a:gd name="T8" fmla="*/ 613 w 613"/>
              <a:gd name="T9" fmla="*/ 1355 h 1355"/>
            </a:gdLst>
            <a:ahLst/>
            <a:cxnLst>
              <a:cxn ang="0">
                <a:pos x="T0" y="T1"/>
              </a:cxn>
              <a:cxn ang="0">
                <a:pos x="T2" y="T3"/>
              </a:cxn>
              <a:cxn ang="0">
                <a:pos x="T4" y="T5"/>
              </a:cxn>
              <a:cxn ang="0">
                <a:pos x="T6" y="T7"/>
              </a:cxn>
              <a:cxn ang="0">
                <a:pos x="T8" y="T9"/>
              </a:cxn>
            </a:cxnLst>
            <a:rect l="0" t="0" r="r" b="b"/>
            <a:pathLst>
              <a:path w="613" h="1355">
                <a:moveTo>
                  <a:pt x="85" y="0"/>
                </a:moveTo>
                <a:cubicBezTo>
                  <a:pt x="71" y="63"/>
                  <a:pt x="4" y="245"/>
                  <a:pt x="3" y="376"/>
                </a:cubicBezTo>
                <a:cubicBezTo>
                  <a:pt x="0" y="507"/>
                  <a:pt x="21" y="658"/>
                  <a:pt x="68" y="783"/>
                </a:cubicBezTo>
                <a:cubicBezTo>
                  <a:pt x="115" y="908"/>
                  <a:pt x="194" y="1032"/>
                  <a:pt x="285" y="1127"/>
                </a:cubicBezTo>
                <a:cubicBezTo>
                  <a:pt x="376" y="1222"/>
                  <a:pt x="545" y="1308"/>
                  <a:pt x="613" y="1355"/>
                </a:cubicBezTo>
              </a:path>
            </a:pathLst>
          </a:custGeom>
          <a:noFill/>
          <a:ln w="31750" cap="flat" cmpd="sng">
            <a:solidFill>
              <a:schemeClr val="tx1"/>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58" name="Freeform 38"/>
          <p:cNvSpPr>
            <a:spLocks noChangeAspect="1"/>
          </p:cNvSpPr>
          <p:nvPr/>
        </p:nvSpPr>
        <p:spPr bwMode="auto">
          <a:xfrm>
            <a:off x="3833737" y="3175415"/>
            <a:ext cx="562547" cy="1929570"/>
          </a:xfrm>
          <a:custGeom>
            <a:avLst/>
            <a:gdLst>
              <a:gd name="T0" fmla="*/ 0 w 210"/>
              <a:gd name="T1" fmla="*/ 0 h 764"/>
              <a:gd name="T2" fmla="*/ 132 w 210"/>
              <a:gd name="T3" fmla="*/ 171 h 764"/>
              <a:gd name="T4" fmla="*/ 200 w 210"/>
              <a:gd name="T5" fmla="*/ 429 h 764"/>
              <a:gd name="T6" fmla="*/ 195 w 210"/>
              <a:gd name="T7" fmla="*/ 620 h 764"/>
              <a:gd name="T8" fmla="*/ 114 w 210"/>
              <a:gd name="T9" fmla="*/ 764 h 764"/>
            </a:gdLst>
            <a:ahLst/>
            <a:cxnLst>
              <a:cxn ang="0">
                <a:pos x="T0" y="T1"/>
              </a:cxn>
              <a:cxn ang="0">
                <a:pos x="T2" y="T3"/>
              </a:cxn>
              <a:cxn ang="0">
                <a:pos x="T4" y="T5"/>
              </a:cxn>
              <a:cxn ang="0">
                <a:pos x="T6" y="T7"/>
              </a:cxn>
              <a:cxn ang="0">
                <a:pos x="T8" y="T9"/>
              </a:cxn>
            </a:cxnLst>
            <a:rect l="0" t="0" r="r" b="b"/>
            <a:pathLst>
              <a:path w="210" h="764">
                <a:moveTo>
                  <a:pt x="0" y="0"/>
                </a:moveTo>
                <a:cubicBezTo>
                  <a:pt x="22" y="28"/>
                  <a:pt x="99" y="99"/>
                  <a:pt x="132" y="171"/>
                </a:cubicBezTo>
                <a:cubicBezTo>
                  <a:pt x="165" y="243"/>
                  <a:pt x="190" y="354"/>
                  <a:pt x="200" y="429"/>
                </a:cubicBezTo>
                <a:cubicBezTo>
                  <a:pt x="210" y="504"/>
                  <a:pt x="209" y="564"/>
                  <a:pt x="195" y="620"/>
                </a:cubicBezTo>
                <a:cubicBezTo>
                  <a:pt x="181" y="676"/>
                  <a:pt x="131" y="734"/>
                  <a:pt x="114" y="764"/>
                </a:cubicBezTo>
              </a:path>
            </a:pathLst>
          </a:custGeom>
          <a:noFill/>
          <a:ln w="28575" cap="flat" cmpd="sng">
            <a:solidFill>
              <a:schemeClr val="tx1"/>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59" name="Text Box 39"/>
          <p:cNvSpPr txBox="1">
            <a:spLocks noChangeArrowheads="1"/>
          </p:cNvSpPr>
          <p:nvPr/>
        </p:nvSpPr>
        <p:spPr bwMode="auto">
          <a:xfrm>
            <a:off x="5476537" y="4991397"/>
            <a:ext cx="1142759"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600" b="1" i="1">
                <a:latin typeface="Palatino Linotype" pitchFamily="18" charset="0"/>
                <a:ea typeface="新細明體" pitchFamily="18" charset="-120"/>
              </a:rPr>
              <a:t>2</a:t>
            </a:r>
            <a:r>
              <a:rPr kumimoji="1" lang="en-US" altLang="zh-TW" sz="3600" b="1" i="1" baseline="-25000">
                <a:latin typeface="Palatino Linotype" pitchFamily="18" charset="0"/>
                <a:ea typeface="新細明體" pitchFamily="18" charset="-120"/>
              </a:rPr>
              <a:t> </a:t>
            </a:r>
            <a:r>
              <a:rPr kumimoji="1" lang="en-US" altLang="zh-TW" sz="3600" b="1" i="1">
                <a:latin typeface="Palatino Linotype" pitchFamily="18" charset="0"/>
                <a:ea typeface="新細明體" pitchFamily="18" charset="-120"/>
              </a:rPr>
              <a:t>ClO</a:t>
            </a:r>
          </a:p>
        </p:txBody>
      </p:sp>
      <p:sp>
        <p:nvSpPr>
          <p:cNvPr id="491560" name="Freeform 40"/>
          <p:cNvSpPr>
            <a:spLocks noChangeAspect="1"/>
          </p:cNvSpPr>
          <p:nvPr/>
        </p:nvSpPr>
        <p:spPr bwMode="auto">
          <a:xfrm>
            <a:off x="6647831" y="2992255"/>
            <a:ext cx="1194393" cy="2302989"/>
          </a:xfrm>
          <a:custGeom>
            <a:avLst/>
            <a:gdLst>
              <a:gd name="T0" fmla="*/ 0 w 670"/>
              <a:gd name="T1" fmla="*/ 1367 h 1367"/>
              <a:gd name="T2" fmla="*/ 313 w 670"/>
              <a:gd name="T3" fmla="*/ 1177 h 1367"/>
              <a:gd name="T4" fmla="*/ 546 w 670"/>
              <a:gd name="T5" fmla="*/ 887 h 1367"/>
              <a:gd name="T6" fmla="*/ 660 w 670"/>
              <a:gd name="T7" fmla="*/ 447 h 1367"/>
              <a:gd name="T8" fmla="*/ 607 w 670"/>
              <a:gd name="T9" fmla="*/ 0 h 1367"/>
            </a:gdLst>
            <a:ahLst/>
            <a:cxnLst>
              <a:cxn ang="0">
                <a:pos x="T0" y="T1"/>
              </a:cxn>
              <a:cxn ang="0">
                <a:pos x="T2" y="T3"/>
              </a:cxn>
              <a:cxn ang="0">
                <a:pos x="T4" y="T5"/>
              </a:cxn>
              <a:cxn ang="0">
                <a:pos x="T6" y="T7"/>
              </a:cxn>
              <a:cxn ang="0">
                <a:pos x="T8" y="T9"/>
              </a:cxn>
            </a:cxnLst>
            <a:rect l="0" t="0" r="r" b="b"/>
            <a:pathLst>
              <a:path w="670" h="1367">
                <a:moveTo>
                  <a:pt x="0" y="1367"/>
                </a:moveTo>
                <a:cubicBezTo>
                  <a:pt x="50" y="1335"/>
                  <a:pt x="222" y="1257"/>
                  <a:pt x="313" y="1177"/>
                </a:cubicBezTo>
                <a:cubicBezTo>
                  <a:pt x="404" y="1097"/>
                  <a:pt x="488" y="1009"/>
                  <a:pt x="546" y="887"/>
                </a:cubicBezTo>
                <a:cubicBezTo>
                  <a:pt x="604" y="765"/>
                  <a:pt x="650" y="595"/>
                  <a:pt x="660" y="447"/>
                </a:cubicBezTo>
                <a:cubicBezTo>
                  <a:pt x="670" y="299"/>
                  <a:pt x="618" y="93"/>
                  <a:pt x="607" y="0"/>
                </a:cubicBezTo>
              </a:path>
            </a:pathLst>
          </a:custGeom>
          <a:noFill/>
          <a:ln w="31750" cap="flat" cmpd="sng">
            <a:solidFill>
              <a:schemeClr val="tx1"/>
            </a:solidFill>
            <a:prstDash val="solid"/>
            <a:round/>
            <a:headEnd type="none" w="lg" len="lg"/>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61" name="Text Box 41"/>
          <p:cNvSpPr txBox="1">
            <a:spLocks noChangeArrowheads="1"/>
          </p:cNvSpPr>
          <p:nvPr/>
        </p:nvSpPr>
        <p:spPr bwMode="auto">
          <a:xfrm>
            <a:off x="2977687" y="2681308"/>
            <a:ext cx="875073"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600" b="1" i="1">
                <a:latin typeface="Palatino Linotype" pitchFamily="18" charset="0"/>
                <a:ea typeface="新細明體" pitchFamily="18" charset="-120"/>
              </a:rPr>
              <a:t>2</a:t>
            </a:r>
            <a:r>
              <a:rPr kumimoji="1" lang="en-US" altLang="zh-TW" sz="3600" b="1" i="1" baseline="-25000">
                <a:latin typeface="Palatino Linotype" pitchFamily="18" charset="0"/>
                <a:ea typeface="新細明體" pitchFamily="18" charset="-120"/>
              </a:rPr>
              <a:t> </a:t>
            </a:r>
            <a:r>
              <a:rPr kumimoji="1" lang="en-US" altLang="zh-TW" sz="3600" b="1" i="1">
                <a:latin typeface="Palatino Linotype" pitchFamily="18" charset="0"/>
                <a:ea typeface="新細明體" pitchFamily="18" charset="-120"/>
              </a:rPr>
              <a:t>O</a:t>
            </a:r>
            <a:r>
              <a:rPr kumimoji="1" lang="en-US" altLang="zh-TW" sz="3600" b="1" i="1" baseline="-25000">
                <a:latin typeface="Palatino Linotype" pitchFamily="18" charset="0"/>
                <a:ea typeface="新細明體" pitchFamily="18" charset="-120"/>
              </a:rPr>
              <a:t>3</a:t>
            </a:r>
          </a:p>
        </p:txBody>
      </p:sp>
      <p:sp>
        <p:nvSpPr>
          <p:cNvPr id="491562" name="Text Box 42"/>
          <p:cNvSpPr txBox="1">
            <a:spLocks noChangeArrowheads="1"/>
          </p:cNvSpPr>
          <p:nvPr/>
        </p:nvSpPr>
        <p:spPr bwMode="auto">
          <a:xfrm>
            <a:off x="3613610" y="5032572"/>
            <a:ext cx="875073"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600" b="1" i="1">
                <a:latin typeface="Palatino Linotype" pitchFamily="18" charset="0"/>
                <a:ea typeface="新細明體" pitchFamily="18" charset="-120"/>
              </a:rPr>
              <a:t>2</a:t>
            </a:r>
            <a:r>
              <a:rPr kumimoji="1" lang="en-US" altLang="zh-TW" sz="3600" b="1" i="1" baseline="-25000">
                <a:latin typeface="Palatino Linotype" pitchFamily="18" charset="0"/>
                <a:ea typeface="新細明體" pitchFamily="18" charset="-120"/>
              </a:rPr>
              <a:t> </a:t>
            </a:r>
            <a:r>
              <a:rPr kumimoji="1" lang="en-US" altLang="zh-TW" sz="3600" b="1" i="1">
                <a:latin typeface="Palatino Linotype" pitchFamily="18" charset="0"/>
                <a:ea typeface="新細明體" pitchFamily="18" charset="-120"/>
              </a:rPr>
              <a:t>O</a:t>
            </a:r>
            <a:r>
              <a:rPr kumimoji="1" lang="en-US" altLang="zh-TW" sz="3600" b="1" i="1" baseline="-25000">
                <a:latin typeface="Palatino Linotype" pitchFamily="18" charset="0"/>
                <a:ea typeface="新細明體" pitchFamily="18" charset="-120"/>
              </a:rPr>
              <a:t>2</a:t>
            </a:r>
          </a:p>
        </p:txBody>
      </p:sp>
      <p:sp>
        <p:nvSpPr>
          <p:cNvPr id="491563" name="Freeform 43"/>
          <p:cNvSpPr>
            <a:spLocks noChangeAspect="1"/>
          </p:cNvSpPr>
          <p:nvPr/>
        </p:nvSpPr>
        <p:spPr bwMode="auto">
          <a:xfrm>
            <a:off x="4746857" y="1823722"/>
            <a:ext cx="1299022" cy="144824"/>
          </a:xfrm>
          <a:custGeom>
            <a:avLst/>
            <a:gdLst>
              <a:gd name="T0" fmla="*/ 729 w 729"/>
              <a:gd name="T1" fmla="*/ 49 h 86"/>
              <a:gd name="T2" fmla="*/ 176 w 729"/>
              <a:gd name="T3" fmla="*/ 78 h 86"/>
              <a:gd name="T4" fmla="*/ 0 w 729"/>
              <a:gd name="T5" fmla="*/ 0 h 86"/>
            </a:gdLst>
            <a:ahLst/>
            <a:cxnLst>
              <a:cxn ang="0">
                <a:pos x="T0" y="T1"/>
              </a:cxn>
              <a:cxn ang="0">
                <a:pos x="T2" y="T3"/>
              </a:cxn>
              <a:cxn ang="0">
                <a:pos x="T4" y="T5"/>
              </a:cxn>
            </a:cxnLst>
            <a:rect l="0" t="0" r="r" b="b"/>
            <a:pathLst>
              <a:path w="729" h="86">
                <a:moveTo>
                  <a:pt x="729" y="49"/>
                </a:moveTo>
                <a:cubicBezTo>
                  <a:pt x="519" y="70"/>
                  <a:pt x="297" y="86"/>
                  <a:pt x="176" y="78"/>
                </a:cubicBezTo>
                <a:cubicBezTo>
                  <a:pt x="55" y="70"/>
                  <a:pt x="37" y="16"/>
                  <a:pt x="0" y="0"/>
                </a:cubicBezTo>
              </a:path>
            </a:pathLst>
          </a:custGeom>
          <a:noFill/>
          <a:ln w="381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64" name="Text Box 44"/>
          <p:cNvSpPr txBox="1">
            <a:spLocks noChangeArrowheads="1"/>
          </p:cNvSpPr>
          <p:nvPr/>
        </p:nvSpPr>
        <p:spPr bwMode="auto">
          <a:xfrm>
            <a:off x="4141420" y="1389249"/>
            <a:ext cx="614182"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rgbClr val="0000FF"/>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kumimoji="1" lang="en-US" altLang="zh-TW" sz="3600" b="1" i="1" dirty="0">
                <a:latin typeface="Palatino Linotype" pitchFamily="18" charset="0"/>
                <a:ea typeface="新細明體" pitchFamily="18" charset="-120"/>
              </a:rPr>
              <a:t>O</a:t>
            </a:r>
            <a:r>
              <a:rPr kumimoji="1" lang="en-US" altLang="zh-TW" sz="3600" b="1" i="1" baseline="-25000" dirty="0">
                <a:latin typeface="Palatino Linotype" pitchFamily="18" charset="0"/>
                <a:ea typeface="新細明體" pitchFamily="18" charset="-120"/>
              </a:rPr>
              <a:t>2</a:t>
            </a:r>
          </a:p>
        </p:txBody>
      </p:sp>
      <p:sp>
        <p:nvSpPr>
          <p:cNvPr id="491565" name="Rectangle 45"/>
          <p:cNvSpPr>
            <a:spLocks noChangeArrowheads="1"/>
          </p:cNvSpPr>
          <p:nvPr/>
        </p:nvSpPr>
        <p:spPr bwMode="auto">
          <a:xfrm>
            <a:off x="6382863" y="1446043"/>
            <a:ext cx="578853" cy="573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r>
              <a:rPr kumimoji="1" lang="en-US" altLang="zh-TW" sz="3600" b="1" i="1">
                <a:solidFill>
                  <a:srgbClr val="FF0000"/>
                </a:solidFill>
              </a:rPr>
              <a:t>h</a:t>
            </a:r>
            <a:r>
              <a:rPr kumimoji="1" lang="en-US" altLang="zh-TW" sz="3600" b="1" i="1">
                <a:solidFill>
                  <a:srgbClr val="FF0000"/>
                </a:solidFill>
                <a:latin typeface="Symbol" pitchFamily="18" charset="2"/>
              </a:rPr>
              <a:t>n</a:t>
            </a:r>
          </a:p>
        </p:txBody>
      </p:sp>
      <p:sp>
        <p:nvSpPr>
          <p:cNvPr id="491567" name="Freeform 47"/>
          <p:cNvSpPr>
            <a:spLocks noChangeAspect="1"/>
          </p:cNvSpPr>
          <p:nvPr/>
        </p:nvSpPr>
        <p:spPr bwMode="auto">
          <a:xfrm>
            <a:off x="7088085" y="3230789"/>
            <a:ext cx="948449" cy="2023280"/>
          </a:xfrm>
          <a:custGeom>
            <a:avLst/>
            <a:gdLst>
              <a:gd name="T0" fmla="*/ 0 w 532"/>
              <a:gd name="T1" fmla="*/ 1201 h 1201"/>
              <a:gd name="T2" fmla="*/ 288 w 532"/>
              <a:gd name="T3" fmla="*/ 956 h 1201"/>
              <a:gd name="T4" fmla="*/ 448 w 532"/>
              <a:gd name="T5" fmla="*/ 686 h 1201"/>
              <a:gd name="T6" fmla="*/ 521 w 532"/>
              <a:gd name="T7" fmla="*/ 368 h 1201"/>
              <a:gd name="T8" fmla="*/ 492 w 532"/>
              <a:gd name="T9" fmla="*/ 0 h 1201"/>
            </a:gdLst>
            <a:ahLst/>
            <a:cxnLst>
              <a:cxn ang="0">
                <a:pos x="T0" y="T1"/>
              </a:cxn>
              <a:cxn ang="0">
                <a:pos x="T2" y="T3"/>
              </a:cxn>
              <a:cxn ang="0">
                <a:pos x="T4" y="T5"/>
              </a:cxn>
              <a:cxn ang="0">
                <a:pos x="T6" y="T7"/>
              </a:cxn>
              <a:cxn ang="0">
                <a:pos x="T8" y="T9"/>
              </a:cxn>
            </a:cxnLst>
            <a:rect l="0" t="0" r="r" b="b"/>
            <a:pathLst>
              <a:path w="532" h="1201">
                <a:moveTo>
                  <a:pt x="0" y="1201"/>
                </a:moveTo>
                <a:cubicBezTo>
                  <a:pt x="48" y="1160"/>
                  <a:pt x="213" y="1042"/>
                  <a:pt x="288" y="956"/>
                </a:cubicBezTo>
                <a:cubicBezTo>
                  <a:pt x="352" y="889"/>
                  <a:pt x="409" y="784"/>
                  <a:pt x="448" y="686"/>
                </a:cubicBezTo>
                <a:cubicBezTo>
                  <a:pt x="487" y="588"/>
                  <a:pt x="510" y="479"/>
                  <a:pt x="521" y="368"/>
                </a:cubicBezTo>
                <a:cubicBezTo>
                  <a:pt x="532" y="257"/>
                  <a:pt x="498" y="77"/>
                  <a:pt x="492" y="0"/>
                </a:cubicBezTo>
              </a:path>
            </a:pathLst>
          </a:custGeom>
          <a:noFill/>
          <a:ln w="31750" cap="flat" cmpd="sng">
            <a:solidFill>
              <a:schemeClr val="tx1"/>
            </a:solidFill>
            <a:prstDash val="solid"/>
            <a:round/>
            <a:headEnd type="arrow" w="lg" len="lg"/>
            <a:tailEnd type="none"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91568" name="Freeform 48"/>
          <p:cNvSpPr>
            <a:spLocks noChangeAspect="1"/>
          </p:cNvSpPr>
          <p:nvPr/>
        </p:nvSpPr>
        <p:spPr bwMode="auto">
          <a:xfrm>
            <a:off x="4852844" y="1887615"/>
            <a:ext cx="2593967" cy="525343"/>
          </a:xfrm>
          <a:custGeom>
            <a:avLst/>
            <a:gdLst>
              <a:gd name="T0" fmla="*/ 1909 w 1909"/>
              <a:gd name="T1" fmla="*/ 364 h 370"/>
              <a:gd name="T2" fmla="*/ 1491 w 1909"/>
              <a:gd name="T3" fmla="*/ 102 h 370"/>
              <a:gd name="T4" fmla="*/ 934 w 1909"/>
              <a:gd name="T5" fmla="*/ 4 h 370"/>
              <a:gd name="T6" fmla="*/ 374 w 1909"/>
              <a:gd name="T7" fmla="*/ 110 h 370"/>
              <a:gd name="T8" fmla="*/ 0 w 1909"/>
              <a:gd name="T9" fmla="*/ 370 h 370"/>
            </a:gdLst>
            <a:ahLst/>
            <a:cxnLst>
              <a:cxn ang="0">
                <a:pos x="T0" y="T1"/>
              </a:cxn>
              <a:cxn ang="0">
                <a:pos x="T2" y="T3"/>
              </a:cxn>
              <a:cxn ang="0">
                <a:pos x="T4" y="T5"/>
              </a:cxn>
              <a:cxn ang="0">
                <a:pos x="T6" y="T7"/>
              </a:cxn>
              <a:cxn ang="0">
                <a:pos x="T8" y="T9"/>
              </a:cxn>
            </a:cxnLst>
            <a:rect l="0" t="0" r="r" b="b"/>
            <a:pathLst>
              <a:path w="1909" h="370">
                <a:moveTo>
                  <a:pt x="1909" y="364"/>
                </a:moveTo>
                <a:cubicBezTo>
                  <a:pt x="1839" y="319"/>
                  <a:pt x="1653" y="163"/>
                  <a:pt x="1491" y="102"/>
                </a:cubicBezTo>
                <a:cubicBezTo>
                  <a:pt x="1328" y="42"/>
                  <a:pt x="1119" y="0"/>
                  <a:pt x="934" y="4"/>
                </a:cubicBezTo>
                <a:cubicBezTo>
                  <a:pt x="749" y="7"/>
                  <a:pt x="538" y="44"/>
                  <a:pt x="374" y="110"/>
                </a:cubicBezTo>
                <a:cubicBezTo>
                  <a:pt x="210" y="177"/>
                  <a:pt x="84" y="260"/>
                  <a:pt x="0" y="370"/>
                </a:cubicBezTo>
              </a:path>
            </a:pathLst>
          </a:custGeom>
          <a:noFill/>
          <a:ln w="38100" cap="flat" cmpd="sng">
            <a:solidFill>
              <a:srgbClr val="FF0000"/>
            </a:solidFill>
            <a:prstDash val="solid"/>
            <a:round/>
            <a:headEnd type="none" w="med" len="med"/>
            <a:tailEnd type="arrow" w="lg" len="lg"/>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投影片編號版面配置區 3"/>
          <p:cNvSpPr>
            <a:spLocks noGrp="1"/>
          </p:cNvSpPr>
          <p:nvPr>
            <p:ph type="sldNum" sz="quarter" idx="12"/>
          </p:nvPr>
        </p:nvSpPr>
        <p:spPr/>
        <p:txBody>
          <a:bodyPr/>
          <a:lstStyle/>
          <a:p>
            <a:fld id="{2FA6F8CB-1F4F-4005-B474-031F1CB02AC2}" type="slidenum">
              <a:rPr lang="zh-TW" altLang="en-US"/>
              <a:pPr/>
              <a:t>39</a:t>
            </a:fld>
            <a:endParaRPr lang="en-US" altLang="zh-TW"/>
          </a:p>
        </p:txBody>
      </p:sp>
      <p:pic>
        <p:nvPicPr>
          <p:cNvPr id="5529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2313" y="38100"/>
            <a:ext cx="7697787" cy="1088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2963" name="Text Box 3"/>
          <p:cNvSpPr txBox="1">
            <a:spLocks noChangeArrowheads="1"/>
          </p:cNvSpPr>
          <p:nvPr/>
        </p:nvSpPr>
        <p:spPr bwMode="auto">
          <a:xfrm>
            <a:off x="4683125" y="238125"/>
            <a:ext cx="37480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i="1">
                <a:solidFill>
                  <a:srgbClr val="0000FF"/>
                </a:solidFill>
                <a:ea typeface="新細明體" pitchFamily="18" charset="-120"/>
              </a:rPr>
              <a:t>Nature</a:t>
            </a:r>
            <a:r>
              <a:rPr kumimoji="1" lang="en-US" altLang="zh-TW" sz="2400">
                <a:solidFill>
                  <a:srgbClr val="0000FF"/>
                </a:solidFill>
                <a:ea typeface="新細明體" pitchFamily="18" charset="-120"/>
              </a:rPr>
              <a:t>, </a:t>
            </a:r>
            <a:r>
              <a:rPr kumimoji="1" lang="en-US" altLang="zh-TW" sz="2400" b="1">
                <a:solidFill>
                  <a:srgbClr val="0000FF"/>
                </a:solidFill>
                <a:ea typeface="新細明體" pitchFamily="18" charset="-120"/>
              </a:rPr>
              <a:t>449</a:t>
            </a:r>
            <a:r>
              <a:rPr kumimoji="1" lang="en-US" altLang="zh-TW" sz="2400">
                <a:solidFill>
                  <a:srgbClr val="0000FF"/>
                </a:solidFill>
                <a:ea typeface="新細明體" pitchFamily="18" charset="-120"/>
              </a:rPr>
              <a:t>, 382 (Sep. 2007)</a:t>
            </a:r>
          </a:p>
        </p:txBody>
      </p:sp>
      <p:grpSp>
        <p:nvGrpSpPr>
          <p:cNvPr id="552964" name="Group 4"/>
          <p:cNvGrpSpPr>
            <a:grpSpLocks/>
          </p:cNvGrpSpPr>
          <p:nvPr/>
        </p:nvGrpSpPr>
        <p:grpSpPr bwMode="auto">
          <a:xfrm>
            <a:off x="668338" y="847725"/>
            <a:ext cx="8213725" cy="2014538"/>
            <a:chOff x="421" y="534"/>
            <a:chExt cx="5174" cy="1269"/>
          </a:xfrm>
        </p:grpSpPr>
        <p:sp>
          <p:nvSpPr>
            <p:cNvPr id="552965" name="Text Box 5"/>
            <p:cNvSpPr txBox="1">
              <a:spLocks noChangeArrowheads="1"/>
            </p:cNvSpPr>
            <p:nvPr/>
          </p:nvSpPr>
          <p:spPr bwMode="auto">
            <a:xfrm>
              <a:off x="1428" y="534"/>
              <a:ext cx="307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00"/>
                  </a:solidFill>
                  <a:latin typeface="Arial" charset="0"/>
                  <a:ea typeface="新細明體" pitchFamily="18" charset="-120"/>
                </a:rPr>
                <a:t>(Pope </a:t>
              </a:r>
              <a:r>
                <a:rPr lang="en-US" altLang="zh-TW" sz="2000" b="1" i="1">
                  <a:solidFill>
                    <a:srgbClr val="FF0000"/>
                  </a:solidFill>
                  <a:latin typeface="Arial" charset="0"/>
                  <a:ea typeface="新細明體" pitchFamily="18" charset="-120"/>
                </a:rPr>
                <a:t>et al</a:t>
              </a:r>
              <a:r>
                <a:rPr lang="en-US" altLang="zh-TW" sz="2000" b="1">
                  <a:solidFill>
                    <a:srgbClr val="FF0000"/>
                  </a:solidFill>
                  <a:latin typeface="Arial" charset="0"/>
                  <a:ea typeface="新細明體" pitchFamily="18" charset="-120"/>
                </a:rPr>
                <a:t>. J Phys Chem A, May 2007) </a:t>
              </a:r>
            </a:p>
          </p:txBody>
        </p:sp>
        <p:sp>
          <p:nvSpPr>
            <p:cNvPr id="552966" name="Line 6"/>
            <p:cNvSpPr>
              <a:spLocks noChangeShapeType="1"/>
            </p:cNvSpPr>
            <p:nvPr/>
          </p:nvSpPr>
          <p:spPr bwMode="auto">
            <a:xfrm flipH="1">
              <a:off x="1281" y="669"/>
              <a:ext cx="187" cy="124"/>
            </a:xfrm>
            <a:prstGeom prst="line">
              <a:avLst/>
            </a:prstGeom>
            <a:noFill/>
            <a:ln w="28575">
              <a:solidFill>
                <a:srgbClr val="FF00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552967" name="Rectangle 7"/>
            <p:cNvSpPr>
              <a:spLocks noChangeArrowheads="1"/>
            </p:cNvSpPr>
            <p:nvPr/>
          </p:nvSpPr>
          <p:spPr bwMode="auto">
            <a:xfrm>
              <a:off x="421" y="824"/>
              <a:ext cx="1213" cy="396"/>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52968" name="Rectangle 8"/>
            <p:cNvSpPr>
              <a:spLocks noChangeArrowheads="1"/>
            </p:cNvSpPr>
            <p:nvPr/>
          </p:nvSpPr>
          <p:spPr bwMode="auto">
            <a:xfrm>
              <a:off x="3271" y="826"/>
              <a:ext cx="1652" cy="396"/>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552969" name="Text Box 9"/>
            <p:cNvSpPr txBox="1">
              <a:spLocks noChangeArrowheads="1"/>
            </p:cNvSpPr>
            <p:nvPr/>
          </p:nvSpPr>
          <p:spPr bwMode="auto">
            <a:xfrm>
              <a:off x="2464" y="1457"/>
              <a:ext cx="3131" cy="346"/>
            </a:xfrm>
            <a:prstGeom prst="rect">
              <a:avLst/>
            </a:prstGeom>
            <a:solidFill>
              <a:schemeClr val="bg1"/>
            </a:solidFill>
            <a:ln>
              <a:noFill/>
            </a:ln>
            <a:effectLst/>
            <a:extLst>
              <a:ext uri="{91240B29-F687-4F45-9708-019B960494DF}">
                <a14:hiddenLine xmlns:a14="http://schemas.microsoft.com/office/drawing/2010/main" w="19050">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sz="2000" b="1">
                  <a:solidFill>
                    <a:srgbClr val="FF0000"/>
                  </a:solidFill>
                  <a:latin typeface="Arial" charset="0"/>
                  <a:ea typeface="新細明體" pitchFamily="18" charset="-120"/>
                </a:rPr>
                <a:t>(Mechanisms of Ozone Hole formation)</a:t>
              </a:r>
            </a:p>
          </p:txBody>
        </p:sp>
        <p:sp>
          <p:nvSpPr>
            <p:cNvPr id="552970" name="Line 10"/>
            <p:cNvSpPr>
              <a:spLocks noChangeShapeType="1"/>
            </p:cNvSpPr>
            <p:nvPr/>
          </p:nvSpPr>
          <p:spPr bwMode="auto">
            <a:xfrm flipV="1">
              <a:off x="4027" y="1228"/>
              <a:ext cx="42" cy="254"/>
            </a:xfrm>
            <a:prstGeom prst="line">
              <a:avLst/>
            </a:prstGeom>
            <a:noFill/>
            <a:ln w="28575">
              <a:solidFill>
                <a:srgbClr val="FF00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529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FFC1F47B-FA21-486F-97F4-697F3919B4BE}" type="slidenum">
              <a:rPr lang="zh-TW" altLang="en-US"/>
              <a:pPr/>
              <a:t>40</a:t>
            </a:fld>
            <a:endParaRPr lang="en-US" altLang="zh-TW"/>
          </a:p>
        </p:txBody>
      </p:sp>
      <p:sp>
        <p:nvSpPr>
          <p:cNvPr id="555010" name="Text Box 2"/>
          <p:cNvSpPr txBox="1">
            <a:spLocks noChangeArrowheads="1"/>
          </p:cNvSpPr>
          <p:nvPr/>
        </p:nvSpPr>
        <p:spPr bwMode="auto">
          <a:xfrm>
            <a:off x="336550" y="141288"/>
            <a:ext cx="4051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b="1" i="1">
                <a:solidFill>
                  <a:srgbClr val="0000FF"/>
                </a:solidFill>
                <a:ea typeface="新細明體" pitchFamily="18" charset="-120"/>
              </a:rPr>
              <a:t>Science</a:t>
            </a:r>
            <a:r>
              <a:rPr kumimoji="1" lang="en-US" altLang="zh-TW" sz="2400" b="1">
                <a:solidFill>
                  <a:srgbClr val="0000FF"/>
                </a:solidFill>
                <a:ea typeface="新細明體" pitchFamily="18" charset="-120"/>
              </a:rPr>
              <a:t>, 318, 1878 (Dec. 2007)</a:t>
            </a:r>
          </a:p>
        </p:txBody>
      </p:sp>
      <p:pic>
        <p:nvPicPr>
          <p:cNvPr id="555011" name="Picture 3"/>
          <p:cNvPicPr>
            <a:picLocks noChangeAspect="1" noChangeArrowheads="1"/>
          </p:cNvPicPr>
          <p:nvPr/>
        </p:nvPicPr>
        <p:blipFill>
          <a:blip r:embed="rId3">
            <a:extLst>
              <a:ext uri="{28A0092B-C50C-407E-A947-70E740481C1C}">
                <a14:useLocalDpi xmlns:a14="http://schemas.microsoft.com/office/drawing/2010/main" val="0"/>
              </a:ext>
            </a:extLst>
          </a:blip>
          <a:srcRect b="75320"/>
          <a:stretch>
            <a:fillRect/>
          </a:stretch>
        </p:blipFill>
        <p:spPr bwMode="auto">
          <a:xfrm>
            <a:off x="325438" y="749300"/>
            <a:ext cx="8655050" cy="100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5012" name="Text Box 4"/>
          <p:cNvSpPr txBox="1">
            <a:spLocks noChangeArrowheads="1"/>
          </p:cNvSpPr>
          <p:nvPr/>
        </p:nvSpPr>
        <p:spPr bwMode="auto">
          <a:xfrm>
            <a:off x="346075" y="1736725"/>
            <a:ext cx="8647113"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TW">
                <a:solidFill>
                  <a:srgbClr val="FF0000"/>
                </a:solidFill>
                <a:ea typeface="新細明體" pitchFamily="18" charset="-120"/>
              </a:rPr>
              <a:t>New laboratory data (Pope </a:t>
            </a:r>
            <a:r>
              <a:rPr kumimoji="1" lang="en-US" altLang="zh-TW" i="1">
                <a:solidFill>
                  <a:srgbClr val="FF0000"/>
                </a:solidFill>
                <a:ea typeface="新細明體" pitchFamily="18" charset="-120"/>
              </a:rPr>
              <a:t>et al</a:t>
            </a:r>
            <a:r>
              <a:rPr kumimoji="1" lang="en-US" altLang="zh-TW">
                <a:solidFill>
                  <a:srgbClr val="FF0000"/>
                </a:solidFill>
                <a:ea typeface="新細明體" pitchFamily="18" charset="-120"/>
              </a:rPr>
              <a:t>. J Phys Chem A, 2007) imply unknown mechanisms in the formation of the ozone hole, but it is too soon to </a:t>
            </a:r>
            <a:r>
              <a:rPr kumimoji="1" lang="en-US" altLang="zh-TW" b="1">
                <a:solidFill>
                  <a:srgbClr val="FF0000"/>
                </a:solidFill>
                <a:ea typeface="新細明體" pitchFamily="18" charset="-120"/>
              </a:rPr>
              <a:t>…</a:t>
            </a:r>
          </a:p>
        </p:txBody>
      </p:sp>
      <p:grpSp>
        <p:nvGrpSpPr>
          <p:cNvPr id="555013" name="Group 5"/>
          <p:cNvGrpSpPr>
            <a:grpSpLocks/>
          </p:cNvGrpSpPr>
          <p:nvPr/>
        </p:nvGrpSpPr>
        <p:grpSpPr bwMode="auto">
          <a:xfrm>
            <a:off x="104775" y="3014663"/>
            <a:ext cx="8842375" cy="2843212"/>
            <a:chOff x="95" y="1069"/>
            <a:chExt cx="5570" cy="1791"/>
          </a:xfrm>
        </p:grpSpPr>
        <p:pic>
          <p:nvPicPr>
            <p:cNvPr id="555014"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 y="1069"/>
              <a:ext cx="5570" cy="1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55015" name="Text Box 7"/>
            <p:cNvSpPr txBox="1">
              <a:spLocks noChangeArrowheads="1"/>
            </p:cNvSpPr>
            <p:nvPr/>
          </p:nvSpPr>
          <p:spPr bwMode="auto">
            <a:xfrm>
              <a:off x="3895" y="2292"/>
              <a:ext cx="47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993366"/>
                  </a:solidFill>
                  <a:latin typeface="Arial" charset="0"/>
                  <a:ea typeface="新細明體" pitchFamily="18" charset="-120"/>
                </a:rPr>
                <a:t>2007</a:t>
              </a:r>
            </a:p>
          </p:txBody>
        </p:sp>
        <p:sp>
          <p:nvSpPr>
            <p:cNvPr id="555016" name="Text Box 8"/>
            <p:cNvSpPr txBox="1">
              <a:spLocks noChangeArrowheads="1"/>
            </p:cNvSpPr>
            <p:nvPr/>
          </p:nvSpPr>
          <p:spPr bwMode="auto">
            <a:xfrm>
              <a:off x="3890" y="1731"/>
              <a:ext cx="57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9900"/>
                  </a:solidFill>
                  <a:latin typeface="Arial" charset="0"/>
                  <a:ea typeface="新細明體" pitchFamily="18" charset="-120"/>
                </a:rPr>
                <a:t>(2006)</a:t>
              </a:r>
            </a:p>
          </p:txBody>
        </p:sp>
        <p:sp>
          <p:nvSpPr>
            <p:cNvPr id="555017" name="Text Box 9"/>
            <p:cNvSpPr txBox="1">
              <a:spLocks noChangeArrowheads="1"/>
            </p:cNvSpPr>
            <p:nvPr/>
          </p:nvSpPr>
          <p:spPr bwMode="auto">
            <a:xfrm>
              <a:off x="3885" y="1414"/>
              <a:ext cx="47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6600"/>
                  </a:solidFill>
                  <a:latin typeface="Arial" charset="0"/>
                  <a:ea typeface="新細明體" pitchFamily="18" charset="-120"/>
                </a:rPr>
                <a:t>1990</a:t>
              </a:r>
            </a:p>
          </p:txBody>
        </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72C8961D-C6D1-4DF2-819B-7E06F5C50715}" type="slidenum">
              <a:rPr lang="zh-TW" altLang="en-US"/>
              <a:pPr/>
              <a:t>41</a:t>
            </a:fld>
            <a:endParaRPr lang="en-US" altLang="zh-TW"/>
          </a:p>
        </p:txBody>
      </p:sp>
      <p:sp>
        <p:nvSpPr>
          <p:cNvPr id="265220" name="Text Box 4"/>
          <p:cNvSpPr txBox="1">
            <a:spLocks noChangeArrowheads="1"/>
          </p:cNvSpPr>
          <p:nvPr/>
        </p:nvSpPr>
        <p:spPr bwMode="auto">
          <a:xfrm>
            <a:off x="450850" y="735013"/>
            <a:ext cx="8269288" cy="5009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buFont typeface="Wingdings" pitchFamily="2" charset="2"/>
              <a:buChar char="p"/>
            </a:pPr>
            <a:r>
              <a:rPr lang="en-US" altLang="zh-TW" sz="2400" dirty="0">
                <a:latin typeface="Arial" charset="0"/>
                <a:ea typeface="新細明體" pitchFamily="18" charset="-120"/>
              </a:rPr>
              <a:t> NOAA Earth System Research Laboratory in Boulder, Colorado, USA</a:t>
            </a:r>
            <a:endParaRPr lang="zh-TW" altLang="en-US" sz="2400" dirty="0">
              <a:latin typeface="Arial" charset="0"/>
              <a:ea typeface="新細明體" pitchFamily="18" charset="-120"/>
            </a:endParaRPr>
          </a:p>
          <a:p>
            <a:pPr>
              <a:lnSpc>
                <a:spcPct val="150000"/>
              </a:lnSpc>
              <a:buFont typeface="Wingdings" pitchFamily="2" charset="2"/>
              <a:buChar char="p"/>
            </a:pPr>
            <a:r>
              <a:rPr lang="en-US" altLang="zh-TW" sz="2400" dirty="0">
                <a:latin typeface="Arial" charset="0"/>
                <a:ea typeface="新細明體" pitchFamily="18" charset="-120"/>
              </a:rPr>
              <a:t> Research Center, </a:t>
            </a:r>
            <a:r>
              <a:rPr lang="en-US" altLang="zh-TW" sz="2400" dirty="0" err="1">
                <a:latin typeface="Arial" charset="0"/>
                <a:ea typeface="新細明體" pitchFamily="18" charset="-120"/>
              </a:rPr>
              <a:t>Juelich</a:t>
            </a:r>
            <a:r>
              <a:rPr lang="en-US" altLang="zh-TW" sz="2400" dirty="0">
                <a:latin typeface="Arial" charset="0"/>
                <a:ea typeface="新細明體" pitchFamily="18" charset="-120"/>
              </a:rPr>
              <a:t> and University of Wuppertal, Germany</a:t>
            </a:r>
            <a:endParaRPr lang="zh-TW" altLang="en-US" sz="2400" dirty="0">
              <a:latin typeface="Arial" charset="0"/>
              <a:ea typeface="新細明體" pitchFamily="18" charset="-120"/>
            </a:endParaRPr>
          </a:p>
          <a:p>
            <a:pPr>
              <a:lnSpc>
                <a:spcPct val="150000"/>
              </a:lnSpc>
              <a:buFont typeface="Wingdings" pitchFamily="2" charset="2"/>
              <a:buChar char="p"/>
            </a:pPr>
            <a:r>
              <a:rPr lang="en-US" altLang="zh-TW" sz="2400" dirty="0">
                <a:latin typeface="Arial" charset="0"/>
                <a:ea typeface="新細明體" pitchFamily="18" charset="-120"/>
              </a:rPr>
              <a:t> Harvard University, USA</a:t>
            </a:r>
            <a:endParaRPr lang="zh-TW" altLang="en-US" sz="2400" dirty="0">
              <a:latin typeface="Arial" charset="0"/>
              <a:ea typeface="新細明體" pitchFamily="18" charset="-120"/>
            </a:endParaRPr>
          </a:p>
          <a:p>
            <a:pPr>
              <a:lnSpc>
                <a:spcPct val="150000"/>
              </a:lnSpc>
              <a:buFont typeface="Wingdings" pitchFamily="2" charset="2"/>
              <a:buChar char="p"/>
            </a:pPr>
            <a:r>
              <a:rPr lang="en-US" altLang="zh-TW" sz="2400" dirty="0">
                <a:latin typeface="Arial" charset="0"/>
                <a:ea typeface="新細明體" pitchFamily="18" charset="-120"/>
              </a:rPr>
              <a:t> University of Cambridge, UK</a:t>
            </a:r>
          </a:p>
          <a:p>
            <a:pPr>
              <a:lnSpc>
                <a:spcPct val="150000"/>
              </a:lnSpc>
              <a:buFont typeface="Wingdings" pitchFamily="2" charset="2"/>
              <a:buChar char="p"/>
            </a:pPr>
            <a:r>
              <a:rPr lang="en-US" altLang="zh-TW" sz="2400" dirty="0">
                <a:solidFill>
                  <a:srgbClr val="0000FF"/>
                </a:solidFill>
                <a:latin typeface="Arial" charset="0"/>
                <a:ea typeface="新細明體" pitchFamily="18" charset="-120"/>
              </a:rPr>
              <a:t> IAMS, Taiwan </a:t>
            </a:r>
            <a:r>
              <a:rPr lang="zh-TW" altLang="en-US" sz="2400" dirty="0">
                <a:solidFill>
                  <a:srgbClr val="0000FF"/>
                </a:solidFill>
                <a:latin typeface="Arial" charset="0"/>
              </a:rPr>
              <a:t>中央研究院原分所</a:t>
            </a:r>
          </a:p>
          <a:p>
            <a:pPr>
              <a:lnSpc>
                <a:spcPct val="150000"/>
              </a:lnSpc>
              <a:buFont typeface="Wingdings" pitchFamily="2" charset="2"/>
              <a:buChar char="p"/>
            </a:pPr>
            <a:endParaRPr lang="zh-TW" altLang="en-US" sz="2400" dirty="0">
              <a:solidFill>
                <a:srgbClr val="0000FF"/>
              </a:solidFill>
              <a:latin typeface="Arial" charset="0"/>
              <a:ea typeface="新細明體" pitchFamily="18" charset="-120"/>
            </a:endParaRPr>
          </a:p>
          <a:p>
            <a:pPr>
              <a:lnSpc>
                <a:spcPct val="150000"/>
              </a:lnSpc>
            </a:pPr>
            <a:endParaRPr lang="zh-TW" altLang="en-US" sz="2400" dirty="0">
              <a:latin typeface="Arial" charset="0"/>
              <a:ea typeface="新細明體" pitchFamily="18" charset="-120"/>
            </a:endParaRPr>
          </a:p>
        </p:txBody>
      </p:sp>
      <p:sp>
        <p:nvSpPr>
          <p:cNvPr id="265221" name="Text Box 5"/>
          <p:cNvSpPr txBox="1">
            <a:spLocks noChangeArrowheads="1"/>
          </p:cNvSpPr>
          <p:nvPr/>
        </p:nvSpPr>
        <p:spPr bwMode="auto">
          <a:xfrm>
            <a:off x="523875" y="339725"/>
            <a:ext cx="54991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dirty="0">
                <a:solidFill>
                  <a:srgbClr val="0000FF"/>
                </a:solidFill>
                <a:latin typeface="Arial" charset="0"/>
                <a:ea typeface="新細明體" pitchFamily="18" charset="-120"/>
              </a:rPr>
              <a:t>Experimental Groups working on this issue:</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投影片編號版面配置區 3"/>
          <p:cNvSpPr>
            <a:spLocks noGrp="1"/>
          </p:cNvSpPr>
          <p:nvPr>
            <p:ph type="sldNum" sz="quarter" idx="12"/>
          </p:nvPr>
        </p:nvSpPr>
        <p:spPr/>
        <p:txBody>
          <a:bodyPr/>
          <a:lstStyle/>
          <a:p>
            <a:fld id="{9094CBD5-15DA-44AF-8170-90278828DFE2}" type="slidenum">
              <a:rPr lang="zh-TW" altLang="en-US"/>
              <a:pPr/>
              <a:t>42</a:t>
            </a:fld>
            <a:endParaRPr lang="en-US" altLang="zh-TW"/>
          </a:p>
        </p:txBody>
      </p:sp>
      <p:sp>
        <p:nvSpPr>
          <p:cNvPr id="387076" name="Text Box 4"/>
          <p:cNvSpPr txBox="1">
            <a:spLocks noChangeArrowheads="1"/>
          </p:cNvSpPr>
          <p:nvPr/>
        </p:nvSpPr>
        <p:spPr bwMode="auto">
          <a:xfrm>
            <a:off x="2459038" y="2901950"/>
            <a:ext cx="4224337" cy="2268538"/>
          </a:xfrm>
          <a:prstGeom prst="rect">
            <a:avLst/>
          </a:prstGeom>
          <a:noFill/>
          <a:ln w="28575">
            <a:solidFill>
              <a:srgbClr val="FF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TW">
                <a:ea typeface="新細明體" pitchFamily="18" charset="-120"/>
                <a:cs typeface="Times New Roman" pitchFamily="18" charset="0"/>
              </a:rPr>
              <a:t>ClOOCl + </a:t>
            </a:r>
            <a:r>
              <a:rPr kumimoji="1" lang="en-US" altLang="zh-TW" i="1">
                <a:solidFill>
                  <a:srgbClr val="0000FF"/>
                </a:solidFill>
                <a:ea typeface="新細明體" pitchFamily="18" charset="-120"/>
                <a:cs typeface="Times New Roman" pitchFamily="18" charset="0"/>
              </a:rPr>
              <a:t>hv</a:t>
            </a:r>
            <a:r>
              <a:rPr kumimoji="1" lang="en-US" altLang="zh-TW">
                <a:ea typeface="新細明體" pitchFamily="18" charset="-120"/>
                <a:cs typeface="Times New Roman" pitchFamily="18" charset="0"/>
              </a:rPr>
              <a:t> → 2</a:t>
            </a:r>
            <a:r>
              <a:rPr kumimoji="1" lang="en-US" altLang="zh-TW">
                <a:solidFill>
                  <a:srgbClr val="FF0000"/>
                </a:solidFill>
                <a:ea typeface="新細明體" pitchFamily="18" charset="-120"/>
                <a:cs typeface="Times New Roman" pitchFamily="18" charset="0"/>
              </a:rPr>
              <a:t>Cl</a:t>
            </a:r>
            <a:r>
              <a:rPr kumimoji="1" lang="en-US" altLang="zh-TW">
                <a:ea typeface="新細明體" pitchFamily="18" charset="-120"/>
                <a:cs typeface="Times New Roman" pitchFamily="18" charset="0"/>
              </a:rPr>
              <a:t> + O</a:t>
            </a:r>
            <a:r>
              <a:rPr kumimoji="1" lang="en-US" altLang="zh-TW" baseline="-25000">
                <a:ea typeface="新細明體" pitchFamily="18" charset="-120"/>
                <a:cs typeface="Times New Roman" pitchFamily="18" charset="0"/>
              </a:rPr>
              <a:t>2</a:t>
            </a:r>
          </a:p>
          <a:p>
            <a:endParaRPr kumimoji="1" lang="en-US" altLang="zh-TW" baseline="-25000">
              <a:ea typeface="新細明體" pitchFamily="18" charset="-120"/>
              <a:cs typeface="Times New Roman" pitchFamily="18" charset="0"/>
            </a:endParaRPr>
          </a:p>
          <a:p>
            <a:r>
              <a:rPr kumimoji="1" lang="en-US" altLang="zh-TW">
                <a:ea typeface="新細明體" pitchFamily="18" charset="-120"/>
                <a:cs typeface="Times New Roman" pitchFamily="18" charset="0"/>
              </a:rPr>
              <a:t>        Cl</a:t>
            </a:r>
            <a:r>
              <a:rPr kumimoji="1" lang="en-US" altLang="zh-TW" baseline="-25000">
                <a:ea typeface="新細明體" pitchFamily="18" charset="-120"/>
                <a:cs typeface="Times New Roman" pitchFamily="18" charset="0"/>
              </a:rPr>
              <a:t>2</a:t>
            </a:r>
            <a:r>
              <a:rPr kumimoji="1" lang="en-US" altLang="zh-TW">
                <a:ea typeface="新細明體" pitchFamily="18" charset="-120"/>
                <a:cs typeface="Times New Roman" pitchFamily="18" charset="0"/>
              </a:rPr>
              <a:t> + </a:t>
            </a:r>
            <a:r>
              <a:rPr kumimoji="1" lang="en-US" altLang="zh-TW" i="1">
                <a:solidFill>
                  <a:srgbClr val="0000FF"/>
                </a:solidFill>
                <a:ea typeface="新細明體" pitchFamily="18" charset="-120"/>
                <a:cs typeface="Times New Roman" pitchFamily="18" charset="0"/>
              </a:rPr>
              <a:t>hv</a:t>
            </a:r>
            <a:r>
              <a:rPr kumimoji="1" lang="en-US" altLang="zh-TW">
                <a:ea typeface="新細明體" pitchFamily="18" charset="-120"/>
                <a:cs typeface="Times New Roman" pitchFamily="18" charset="0"/>
              </a:rPr>
              <a:t> → 2</a:t>
            </a:r>
            <a:r>
              <a:rPr kumimoji="1" lang="en-US" altLang="zh-TW">
                <a:solidFill>
                  <a:srgbClr val="FF0000"/>
                </a:solidFill>
                <a:ea typeface="新細明體" pitchFamily="18" charset="-120"/>
                <a:cs typeface="Times New Roman" pitchFamily="18" charset="0"/>
              </a:rPr>
              <a:t>Cl</a:t>
            </a:r>
            <a:r>
              <a:rPr kumimoji="1" lang="en-US" altLang="zh-TW">
                <a:ea typeface="新細明體" pitchFamily="18" charset="-120"/>
                <a:cs typeface="Times New Roman" pitchFamily="18" charset="0"/>
              </a:rPr>
              <a:t> </a:t>
            </a:r>
            <a:endParaRPr kumimoji="1" lang="en-US" altLang="zh-TW" baseline="-25000">
              <a:ea typeface="新細明體" pitchFamily="18" charset="-120"/>
              <a:cs typeface="Times New Roman" pitchFamily="18" charset="0"/>
            </a:endParaRPr>
          </a:p>
          <a:p>
            <a:endParaRPr kumimoji="1" lang="en-US" altLang="zh-TW" baseline="-25000">
              <a:ea typeface="新細明體" pitchFamily="18" charset="-120"/>
              <a:cs typeface="Times New Roman" pitchFamily="18" charset="0"/>
            </a:endParaRPr>
          </a:p>
          <a:p>
            <a:r>
              <a:rPr kumimoji="1" lang="en-US" altLang="zh-TW">
                <a:ea typeface="新細明體" pitchFamily="18" charset="-120"/>
                <a:cs typeface="Times New Roman" pitchFamily="18" charset="0"/>
              </a:rPr>
              <a:t>     Cl</a:t>
            </a:r>
            <a:r>
              <a:rPr kumimoji="1" lang="en-US" altLang="zh-TW" baseline="-25000">
                <a:ea typeface="新細明體" pitchFamily="18" charset="-120"/>
                <a:cs typeface="Times New Roman" pitchFamily="18" charset="0"/>
              </a:rPr>
              <a:t>2</a:t>
            </a:r>
            <a:r>
              <a:rPr kumimoji="1" lang="en-US" altLang="zh-TW">
                <a:ea typeface="新細明體" pitchFamily="18" charset="-120"/>
                <a:cs typeface="Times New Roman" pitchFamily="18" charset="0"/>
              </a:rPr>
              <a:t>O + </a:t>
            </a:r>
            <a:r>
              <a:rPr kumimoji="1" lang="en-US" altLang="zh-TW" i="1">
                <a:solidFill>
                  <a:srgbClr val="0000FF"/>
                </a:solidFill>
                <a:ea typeface="新細明體" pitchFamily="18" charset="-120"/>
                <a:cs typeface="Times New Roman" pitchFamily="18" charset="0"/>
              </a:rPr>
              <a:t>hv</a:t>
            </a:r>
            <a:r>
              <a:rPr kumimoji="1" lang="en-US" altLang="zh-TW">
                <a:ea typeface="新細明體" pitchFamily="18" charset="-120"/>
                <a:cs typeface="Times New Roman" pitchFamily="18" charset="0"/>
              </a:rPr>
              <a:t> → </a:t>
            </a:r>
            <a:r>
              <a:rPr kumimoji="1" lang="en-US" altLang="zh-TW">
                <a:solidFill>
                  <a:srgbClr val="FF0000"/>
                </a:solidFill>
                <a:ea typeface="新細明體" pitchFamily="18" charset="-120"/>
                <a:cs typeface="Times New Roman" pitchFamily="18" charset="0"/>
              </a:rPr>
              <a:t>Cl + </a:t>
            </a:r>
            <a:r>
              <a:rPr kumimoji="1" lang="en-US" altLang="zh-TW">
                <a:ea typeface="新細明體" pitchFamily="18" charset="-120"/>
                <a:cs typeface="Times New Roman" pitchFamily="18" charset="0"/>
              </a:rPr>
              <a:t>ClO </a:t>
            </a:r>
            <a:endParaRPr kumimoji="1" lang="en-US" altLang="zh-TW" baseline="-25000">
              <a:ea typeface="新細明體" pitchFamily="18" charset="-120"/>
              <a:cs typeface="Times New Roman" pitchFamily="18" charset="0"/>
            </a:endParaRPr>
          </a:p>
          <a:p>
            <a:endParaRPr kumimoji="1" lang="en-US" altLang="zh-TW" baseline="-25000">
              <a:ea typeface="新細明體" pitchFamily="18" charset="-120"/>
              <a:cs typeface="Times New Roman" pitchFamily="18" charset="0"/>
            </a:endParaRPr>
          </a:p>
        </p:txBody>
      </p:sp>
      <p:grpSp>
        <p:nvGrpSpPr>
          <p:cNvPr id="387087" name="Group 15"/>
          <p:cNvGrpSpPr>
            <a:grpSpLocks/>
          </p:cNvGrpSpPr>
          <p:nvPr/>
        </p:nvGrpSpPr>
        <p:grpSpPr bwMode="auto">
          <a:xfrm>
            <a:off x="955675" y="1016000"/>
            <a:ext cx="7185025" cy="1528763"/>
            <a:chOff x="301" y="448"/>
            <a:chExt cx="4526" cy="963"/>
          </a:xfrm>
        </p:grpSpPr>
        <p:sp>
          <p:nvSpPr>
            <p:cNvPr id="387077" name="Text Box 5"/>
            <p:cNvSpPr txBox="1">
              <a:spLocks noChangeArrowheads="1"/>
            </p:cNvSpPr>
            <p:nvPr/>
          </p:nvSpPr>
          <p:spPr bwMode="auto">
            <a:xfrm>
              <a:off x="1979" y="448"/>
              <a:ext cx="137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Absorption cell</a:t>
              </a:r>
            </a:p>
          </p:txBody>
        </p:sp>
        <p:grpSp>
          <p:nvGrpSpPr>
            <p:cNvPr id="387078" name="Group 6"/>
            <p:cNvGrpSpPr>
              <a:grpSpLocks/>
            </p:cNvGrpSpPr>
            <p:nvPr/>
          </p:nvGrpSpPr>
          <p:grpSpPr bwMode="auto">
            <a:xfrm>
              <a:off x="301" y="477"/>
              <a:ext cx="4526" cy="775"/>
              <a:chOff x="469" y="477"/>
              <a:chExt cx="4526" cy="775"/>
            </a:xfrm>
          </p:grpSpPr>
          <p:sp>
            <p:nvSpPr>
              <p:cNvPr id="387079" name="Rectangle 7"/>
              <p:cNvSpPr>
                <a:spLocks noChangeArrowheads="1"/>
              </p:cNvSpPr>
              <p:nvPr/>
            </p:nvSpPr>
            <p:spPr bwMode="auto">
              <a:xfrm>
                <a:off x="1556" y="766"/>
                <a:ext cx="2363" cy="279"/>
              </a:xfrm>
              <a:prstGeom prst="rect">
                <a:avLst/>
              </a:prstGeom>
              <a:solidFill>
                <a:srgbClr val="FFCC66"/>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87080" name="Line 8"/>
              <p:cNvSpPr>
                <a:spLocks noChangeShapeType="1"/>
              </p:cNvSpPr>
              <p:nvPr/>
            </p:nvSpPr>
            <p:spPr bwMode="auto">
              <a:xfrm>
                <a:off x="469" y="903"/>
                <a:ext cx="1069" cy="0"/>
              </a:xfrm>
              <a:prstGeom prst="line">
                <a:avLst/>
              </a:prstGeom>
              <a:noFill/>
              <a:ln w="63500">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87081" name="Line 9"/>
              <p:cNvSpPr>
                <a:spLocks noChangeShapeType="1"/>
              </p:cNvSpPr>
              <p:nvPr/>
            </p:nvSpPr>
            <p:spPr bwMode="auto">
              <a:xfrm>
                <a:off x="3926" y="904"/>
                <a:ext cx="1069" cy="0"/>
              </a:xfrm>
              <a:prstGeom prst="line">
                <a:avLst/>
              </a:prstGeom>
              <a:noFill/>
              <a:ln w="38100">
                <a:solidFill>
                  <a:srgbClr val="0000FF"/>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87082" name="Text Box 10"/>
              <p:cNvSpPr txBox="1">
                <a:spLocks noChangeArrowheads="1"/>
              </p:cNvSpPr>
              <p:nvPr/>
            </p:nvSpPr>
            <p:spPr bwMode="auto">
              <a:xfrm>
                <a:off x="613" y="477"/>
                <a:ext cx="308"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50000"/>
                  </a:lnSpc>
                </a:pPr>
                <a:r>
                  <a:rPr lang="en-US" altLang="zh-TW" sz="2400" b="1" i="1">
                    <a:solidFill>
                      <a:srgbClr val="0000FF"/>
                    </a:solidFill>
                    <a:ea typeface="新細明體" pitchFamily="18" charset="-120"/>
                  </a:rPr>
                  <a:t>hv</a:t>
                </a:r>
              </a:p>
              <a:p>
                <a:pPr algn="ctr">
                  <a:lnSpc>
                    <a:spcPct val="150000"/>
                  </a:lnSpc>
                </a:pPr>
                <a:r>
                  <a:rPr lang="en-US" altLang="zh-TW" sz="2400" i="1">
                    <a:solidFill>
                      <a:srgbClr val="0000FF"/>
                    </a:solidFill>
                    <a:ea typeface="新細明體" pitchFamily="18" charset="-120"/>
                  </a:rPr>
                  <a:t>I</a:t>
                </a:r>
                <a:r>
                  <a:rPr lang="en-US" altLang="zh-TW" sz="2400" i="1" baseline="-25000">
                    <a:solidFill>
                      <a:srgbClr val="0000FF"/>
                    </a:solidFill>
                    <a:ea typeface="新細明體" pitchFamily="18" charset="-120"/>
                  </a:rPr>
                  <a:t>0</a:t>
                </a:r>
              </a:p>
            </p:txBody>
          </p:sp>
          <p:sp>
            <p:nvSpPr>
              <p:cNvPr id="387083" name="Text Box 11"/>
              <p:cNvSpPr txBox="1">
                <a:spLocks noChangeArrowheads="1"/>
              </p:cNvSpPr>
              <p:nvPr/>
            </p:nvSpPr>
            <p:spPr bwMode="auto">
              <a:xfrm>
                <a:off x="4236" y="504"/>
                <a:ext cx="308" cy="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lnSpc>
                    <a:spcPct val="150000"/>
                  </a:lnSpc>
                </a:pPr>
                <a:r>
                  <a:rPr lang="en-US" altLang="zh-TW" sz="2400" b="1" i="1">
                    <a:solidFill>
                      <a:srgbClr val="0000FF"/>
                    </a:solidFill>
                    <a:ea typeface="新細明體" pitchFamily="18" charset="-120"/>
                  </a:rPr>
                  <a:t>hv</a:t>
                </a:r>
              </a:p>
              <a:p>
                <a:pPr algn="ctr">
                  <a:lnSpc>
                    <a:spcPct val="150000"/>
                  </a:lnSpc>
                </a:pPr>
                <a:r>
                  <a:rPr lang="en-US" altLang="zh-TW" sz="2400" i="1">
                    <a:solidFill>
                      <a:srgbClr val="0000FF"/>
                    </a:solidFill>
                    <a:ea typeface="新細明體" pitchFamily="18" charset="-120"/>
                  </a:rPr>
                  <a:t>I</a:t>
                </a:r>
                <a:endParaRPr lang="en-US" altLang="zh-TW" sz="2400" i="1" baseline="-25000">
                  <a:solidFill>
                    <a:srgbClr val="0000FF"/>
                  </a:solidFill>
                  <a:ea typeface="新細明體" pitchFamily="18" charset="-120"/>
                </a:endParaRPr>
              </a:p>
            </p:txBody>
          </p:sp>
        </p:grpSp>
        <p:sp>
          <p:nvSpPr>
            <p:cNvPr id="387084" name="Text Box 12"/>
            <p:cNvSpPr txBox="1">
              <a:spLocks noChangeArrowheads="1"/>
            </p:cNvSpPr>
            <p:nvPr/>
          </p:nvSpPr>
          <p:spPr bwMode="auto">
            <a:xfrm>
              <a:off x="1598" y="1123"/>
              <a:ext cx="269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[ClOOCl], [Cl</a:t>
              </a:r>
              <a:r>
                <a:rPr lang="en-US" altLang="zh-TW" sz="2400" baseline="-25000">
                  <a:latin typeface="Arial" charset="0"/>
                  <a:ea typeface="新細明體" pitchFamily="18" charset="-120"/>
                </a:rPr>
                <a:t>2</a:t>
              </a:r>
              <a:r>
                <a:rPr lang="en-US" altLang="zh-TW" sz="2400">
                  <a:latin typeface="Arial" charset="0"/>
                  <a:ea typeface="新細明體" pitchFamily="18" charset="-120"/>
                </a:rPr>
                <a:t>], [O</a:t>
              </a:r>
              <a:r>
                <a:rPr lang="en-US" altLang="zh-TW" sz="2400" baseline="-25000">
                  <a:latin typeface="Arial" charset="0"/>
                  <a:ea typeface="新細明體" pitchFamily="18" charset="-120"/>
                </a:rPr>
                <a:t>2</a:t>
              </a:r>
              <a:r>
                <a:rPr lang="en-US" altLang="zh-TW" sz="2400">
                  <a:latin typeface="Arial" charset="0"/>
                  <a:ea typeface="新細明體" pitchFamily="18" charset="-120"/>
                </a:rPr>
                <a:t>], [Cl</a:t>
              </a:r>
              <a:r>
                <a:rPr lang="en-US" altLang="zh-TW" sz="2400" baseline="-25000">
                  <a:latin typeface="Arial" charset="0"/>
                  <a:ea typeface="新細明體" pitchFamily="18" charset="-120"/>
                </a:rPr>
                <a:t>2</a:t>
              </a:r>
              <a:r>
                <a:rPr lang="en-US" altLang="zh-TW" sz="2400">
                  <a:latin typeface="Arial" charset="0"/>
                  <a:ea typeface="新細明體" pitchFamily="18" charset="-120"/>
                </a:rPr>
                <a:t>O], …</a:t>
              </a:r>
            </a:p>
          </p:txBody>
        </p:sp>
      </p:grpSp>
      <p:sp>
        <p:nvSpPr>
          <p:cNvPr id="387088" name="Text Box 16"/>
          <p:cNvSpPr txBox="1">
            <a:spLocks noChangeArrowheads="1"/>
          </p:cNvSpPr>
          <p:nvPr/>
        </p:nvSpPr>
        <p:spPr bwMode="auto">
          <a:xfrm>
            <a:off x="546100" y="328613"/>
            <a:ext cx="3590925" cy="519112"/>
          </a:xfrm>
          <a:prstGeom prst="rect">
            <a:avLst/>
          </a:prstGeom>
          <a:solidFill>
            <a:srgbClr val="FFFFCC"/>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b="1">
                <a:solidFill>
                  <a:srgbClr val="0000FF"/>
                </a:solidFill>
                <a:latin typeface="標楷體" pitchFamily="65" charset="-120"/>
              </a:rPr>
              <a:t>純的</a:t>
            </a:r>
            <a:r>
              <a:rPr lang="en-US" altLang="zh-TW" b="1" i="1">
                <a:solidFill>
                  <a:srgbClr val="0000FF"/>
                </a:solidFill>
              </a:rPr>
              <a:t>ClOOCl </a:t>
            </a:r>
            <a:r>
              <a:rPr lang="zh-TW" altLang="en-US" b="1">
                <a:solidFill>
                  <a:srgbClr val="0000FF"/>
                </a:solidFill>
                <a:latin typeface="標楷體" pitchFamily="65" charset="-120"/>
              </a:rPr>
              <a:t>無法製備</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FDD3F7E8-9B0E-4162-A2EA-293785B15898}" type="slidenum">
              <a:rPr lang="zh-TW" altLang="en-US"/>
              <a:pPr/>
              <a:t>43</a:t>
            </a:fld>
            <a:endParaRPr lang="en-US" altLang="zh-TW"/>
          </a:p>
        </p:txBody>
      </p:sp>
      <p:sp>
        <p:nvSpPr>
          <p:cNvPr id="474114" name="Text Box 2"/>
          <p:cNvSpPr txBox="1">
            <a:spLocks noChangeArrowheads="1"/>
          </p:cNvSpPr>
          <p:nvPr/>
        </p:nvSpPr>
        <p:spPr bwMode="auto">
          <a:xfrm>
            <a:off x="0" y="0"/>
            <a:ext cx="4337050" cy="519113"/>
          </a:xfrm>
          <a:prstGeom prst="rect">
            <a:avLst/>
          </a:prstGeom>
          <a:solidFill>
            <a:srgbClr val="FFFFCC"/>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b="1" i="1">
                <a:solidFill>
                  <a:srgbClr val="0000FF"/>
                </a:solidFill>
                <a:ea typeface="新細明體" pitchFamily="18" charset="-120"/>
              </a:rPr>
              <a:t>Why so large discrepancies?</a:t>
            </a:r>
          </a:p>
        </p:txBody>
      </p:sp>
      <p:graphicFrame>
        <p:nvGraphicFramePr>
          <p:cNvPr id="474120" name="Object 8"/>
          <p:cNvGraphicFramePr>
            <a:graphicFrameLocks noChangeAspect="1"/>
          </p:cNvGraphicFramePr>
          <p:nvPr>
            <p:extLst>
              <p:ext uri="{D42A27DB-BD31-4B8C-83A1-F6EECF244321}">
                <p14:modId xmlns:p14="http://schemas.microsoft.com/office/powerpoint/2010/main" val="1765740797"/>
              </p:ext>
            </p:extLst>
          </p:nvPr>
        </p:nvGraphicFramePr>
        <p:xfrm>
          <a:off x="2340429" y="370342"/>
          <a:ext cx="6663871" cy="670101"/>
        </p:xfrm>
        <a:graphic>
          <a:graphicData uri="http://schemas.openxmlformats.org/presentationml/2006/ole">
            <mc:AlternateContent xmlns:mc="http://schemas.openxmlformats.org/markup-compatibility/2006">
              <mc:Choice xmlns:v="urn:schemas-microsoft-com:vml" Requires="v">
                <p:oleObj spid="_x0000_s474178" name="方程式" r:id="rId4" imgW="2273040" imgH="228600" progId="Equation.3">
                  <p:embed/>
                </p:oleObj>
              </mc:Choice>
              <mc:Fallback>
                <p:oleObj name="方程式" r:id="rId4" imgW="2273040" imgH="22860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40429" y="370342"/>
                        <a:ext cx="6663871" cy="670101"/>
                      </a:xfrm>
                      <a:prstGeom prst="rect">
                        <a:avLst/>
                      </a:prstGeom>
                      <a:noFill/>
                      <a:ln>
                        <a:noFill/>
                      </a:ln>
                      <a:effectLst/>
                      <a:extLst/>
                    </p:spPr>
                  </p:pic>
                </p:oleObj>
              </mc:Fallback>
            </mc:AlternateContent>
          </a:graphicData>
        </a:graphic>
      </p:graphicFrame>
      <p:graphicFrame>
        <p:nvGraphicFramePr>
          <p:cNvPr id="474123" name="Object 11"/>
          <p:cNvGraphicFramePr>
            <a:graphicFrameLocks noChangeAspect="1"/>
          </p:cNvGraphicFramePr>
          <p:nvPr>
            <p:extLst>
              <p:ext uri="{D42A27DB-BD31-4B8C-83A1-F6EECF244321}">
                <p14:modId xmlns:p14="http://schemas.microsoft.com/office/powerpoint/2010/main" val="2732124610"/>
              </p:ext>
            </p:extLst>
          </p:nvPr>
        </p:nvGraphicFramePr>
        <p:xfrm>
          <a:off x="684076" y="975179"/>
          <a:ext cx="7175410" cy="5551789"/>
        </p:xfrm>
        <a:graphic>
          <a:graphicData uri="http://schemas.openxmlformats.org/presentationml/2006/ole">
            <mc:AlternateContent xmlns:mc="http://schemas.openxmlformats.org/markup-compatibility/2006">
              <mc:Choice xmlns:v="urn:schemas-microsoft-com:vml" Requires="v">
                <p:oleObj spid="_x0000_s474179" name="Graph" r:id="rId6" imgW="8766000" imgH="6782400" progId="Origin50.Graph">
                  <p:embed/>
                </p:oleObj>
              </mc:Choice>
              <mc:Fallback>
                <p:oleObj name="Graph" r:id="rId6" imgW="8766000" imgH="6782400" progId="Origin50.Graph">
                  <p:embed/>
                  <p:pic>
                    <p:nvPicPr>
                      <p:cNvPr id="0" name="Object 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076" y="975179"/>
                        <a:ext cx="7175410" cy="5551789"/>
                      </a:xfrm>
                      <a:prstGeom prst="rect">
                        <a:avLst/>
                      </a:prstGeom>
                      <a:noFill/>
                      <a:ln>
                        <a:noFill/>
                      </a:ln>
                      <a:effectLst/>
                      <a:extLst/>
                    </p:spPr>
                  </p:pic>
                </p:oleObj>
              </mc:Fallback>
            </mc:AlternateContent>
          </a:graphicData>
        </a:graphic>
      </p:graphicFrame>
      <p:sp>
        <p:nvSpPr>
          <p:cNvPr id="474121" name="Text Box 9"/>
          <p:cNvSpPr txBox="1">
            <a:spLocks noChangeArrowheads="1"/>
          </p:cNvSpPr>
          <p:nvPr/>
        </p:nvSpPr>
        <p:spPr bwMode="auto">
          <a:xfrm>
            <a:off x="5380038" y="1482725"/>
            <a:ext cx="3535362" cy="1554163"/>
          </a:xfrm>
          <a:prstGeom prst="rect">
            <a:avLst/>
          </a:prstGeom>
          <a:solidFill>
            <a:schemeClr val="bg1"/>
          </a:solidFill>
          <a:ln>
            <a:noFill/>
          </a:ln>
          <a:effectLst/>
          <a:extLs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3200">
                <a:solidFill>
                  <a:srgbClr val="FF0000"/>
                </a:solidFill>
                <a:ea typeface="新細明體" pitchFamily="18" charset="-120"/>
              </a:rPr>
              <a:t>But c</a:t>
            </a:r>
            <a:r>
              <a:rPr lang="en-US" altLang="zh-TW" sz="3200" baseline="-25000">
                <a:solidFill>
                  <a:srgbClr val="FF0000"/>
                </a:solidFill>
                <a:ea typeface="新細明體" pitchFamily="18" charset="-120"/>
              </a:rPr>
              <a:t>1</a:t>
            </a:r>
            <a:r>
              <a:rPr lang="en-US" altLang="zh-TW" sz="3200">
                <a:solidFill>
                  <a:srgbClr val="FF0000"/>
                </a:solidFill>
                <a:ea typeface="新細明體" pitchFamily="18" charset="-120"/>
              </a:rPr>
              <a:t>, c</a:t>
            </a:r>
            <a:r>
              <a:rPr lang="en-US" altLang="zh-TW" sz="3200" baseline="-25000">
                <a:solidFill>
                  <a:srgbClr val="FF0000"/>
                </a:solidFill>
                <a:ea typeface="新細明體" pitchFamily="18" charset="-120"/>
              </a:rPr>
              <a:t>2</a:t>
            </a:r>
            <a:r>
              <a:rPr lang="en-US" altLang="zh-TW" sz="3200">
                <a:solidFill>
                  <a:srgbClr val="FF0000"/>
                </a:solidFill>
                <a:ea typeface="新細明體" pitchFamily="18" charset="-120"/>
              </a:rPr>
              <a:t>, … cannot be accurately known.</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489F2B4F-5488-4A58-B4A2-E2637FD7D988}" type="slidenum">
              <a:rPr lang="zh-TW" altLang="en-US"/>
              <a:pPr/>
              <a:t>44</a:t>
            </a:fld>
            <a:endParaRPr lang="en-US" altLang="zh-TW"/>
          </a:p>
        </p:txBody>
      </p:sp>
      <p:pic>
        <p:nvPicPr>
          <p:cNvPr id="508931" name="Picture 3"/>
          <p:cNvPicPr>
            <a:picLocks noChangeAspect="1" noChangeArrowheads="1"/>
          </p:cNvPicPr>
          <p:nvPr/>
        </p:nvPicPr>
        <p:blipFill>
          <a:blip r:embed="rId4">
            <a:extLst>
              <a:ext uri="{28A0092B-C50C-407E-A947-70E740481C1C}">
                <a14:useLocalDpi xmlns:a14="http://schemas.microsoft.com/office/drawing/2010/main" val="0"/>
              </a:ext>
            </a:extLst>
          </a:blip>
          <a:srcRect b="14838"/>
          <a:stretch>
            <a:fillRect/>
          </a:stretch>
        </p:blipFill>
        <p:spPr bwMode="auto">
          <a:xfrm>
            <a:off x="3429000" y="-104324"/>
            <a:ext cx="5499100" cy="6084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08932" name="Text Box 4"/>
          <p:cNvSpPr txBox="1">
            <a:spLocks noChangeArrowheads="1"/>
          </p:cNvSpPr>
          <p:nvPr/>
        </p:nvSpPr>
        <p:spPr bwMode="auto">
          <a:xfrm>
            <a:off x="7319736" y="1727200"/>
            <a:ext cx="9604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dirty="0">
                <a:solidFill>
                  <a:srgbClr val="FF0000"/>
                </a:solidFill>
                <a:latin typeface="Symbol" pitchFamily="18" charset="2"/>
                <a:ea typeface="新細明體" pitchFamily="18" charset="-120"/>
              </a:rPr>
              <a:t>s</a:t>
            </a:r>
            <a:r>
              <a:rPr kumimoji="1" lang="en-US" altLang="zh-TW" sz="2400" dirty="0">
                <a:solidFill>
                  <a:srgbClr val="FF0000"/>
                </a:solidFill>
                <a:ea typeface="新細明體" pitchFamily="18" charset="-120"/>
              </a:rPr>
              <a:t>(Cl</a:t>
            </a:r>
            <a:r>
              <a:rPr kumimoji="1" lang="en-US" altLang="zh-TW" sz="2400" baseline="-25000" dirty="0">
                <a:solidFill>
                  <a:srgbClr val="FF0000"/>
                </a:solidFill>
                <a:ea typeface="新細明體" pitchFamily="18" charset="-120"/>
              </a:rPr>
              <a:t>2</a:t>
            </a:r>
            <a:r>
              <a:rPr kumimoji="1" lang="en-US" altLang="zh-TW" sz="2400" dirty="0">
                <a:solidFill>
                  <a:srgbClr val="FF0000"/>
                </a:solidFill>
                <a:ea typeface="新細明體" pitchFamily="18" charset="-120"/>
              </a:rPr>
              <a:t>)</a:t>
            </a:r>
          </a:p>
        </p:txBody>
      </p:sp>
      <p:sp>
        <p:nvSpPr>
          <p:cNvPr id="508933" name="Line 5"/>
          <p:cNvSpPr>
            <a:spLocks noChangeShapeType="1"/>
          </p:cNvSpPr>
          <p:nvPr/>
        </p:nvSpPr>
        <p:spPr bwMode="auto">
          <a:xfrm flipH="1">
            <a:off x="7585415" y="2441915"/>
            <a:ext cx="77787" cy="1903413"/>
          </a:xfrm>
          <a:prstGeom prst="line">
            <a:avLst/>
          </a:prstGeom>
          <a:noFill/>
          <a:ln w="28575">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508935" name="Text Box 7"/>
          <p:cNvSpPr txBox="1">
            <a:spLocks noChangeArrowheads="1"/>
          </p:cNvSpPr>
          <p:nvPr/>
        </p:nvSpPr>
        <p:spPr bwMode="auto">
          <a:xfrm>
            <a:off x="177800" y="1721984"/>
            <a:ext cx="3854450" cy="137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dirty="0">
                <a:solidFill>
                  <a:srgbClr val="FF0000"/>
                </a:solidFill>
                <a:ea typeface="新細明體" pitchFamily="18" charset="-120"/>
              </a:rPr>
              <a:t>But c</a:t>
            </a:r>
            <a:r>
              <a:rPr lang="en-US" altLang="zh-TW" baseline="-25000" dirty="0">
                <a:solidFill>
                  <a:srgbClr val="FF0000"/>
                </a:solidFill>
                <a:ea typeface="新細明體" pitchFamily="18" charset="-120"/>
              </a:rPr>
              <a:t>1</a:t>
            </a:r>
            <a:r>
              <a:rPr lang="en-US" altLang="zh-TW" dirty="0">
                <a:solidFill>
                  <a:srgbClr val="FF0000"/>
                </a:solidFill>
                <a:ea typeface="新細明體" pitchFamily="18" charset="-120"/>
              </a:rPr>
              <a:t>, c</a:t>
            </a:r>
            <a:r>
              <a:rPr lang="en-US" altLang="zh-TW" baseline="-25000" dirty="0">
                <a:solidFill>
                  <a:srgbClr val="FF0000"/>
                </a:solidFill>
                <a:ea typeface="新細明體" pitchFamily="18" charset="-120"/>
              </a:rPr>
              <a:t>2</a:t>
            </a:r>
            <a:r>
              <a:rPr lang="en-US" altLang="zh-TW" dirty="0">
                <a:solidFill>
                  <a:srgbClr val="FF0000"/>
                </a:solidFill>
                <a:ea typeface="新細明體" pitchFamily="18" charset="-120"/>
              </a:rPr>
              <a:t>, … cannot be accurately known.</a:t>
            </a:r>
          </a:p>
        </p:txBody>
      </p:sp>
      <p:graphicFrame>
        <p:nvGraphicFramePr>
          <p:cNvPr id="508936" name="Object 8"/>
          <p:cNvGraphicFramePr>
            <a:graphicFrameLocks noChangeAspect="1"/>
          </p:cNvGraphicFramePr>
          <p:nvPr>
            <p:extLst>
              <p:ext uri="{D42A27DB-BD31-4B8C-83A1-F6EECF244321}">
                <p14:modId xmlns:p14="http://schemas.microsoft.com/office/powerpoint/2010/main" val="1526685639"/>
              </p:ext>
            </p:extLst>
          </p:nvPr>
        </p:nvGraphicFramePr>
        <p:xfrm>
          <a:off x="119062" y="244475"/>
          <a:ext cx="4276725" cy="1374776"/>
        </p:xfrm>
        <a:graphic>
          <a:graphicData uri="http://schemas.openxmlformats.org/presentationml/2006/ole">
            <mc:AlternateContent xmlns:mc="http://schemas.openxmlformats.org/markup-compatibility/2006">
              <mc:Choice xmlns:v="urn:schemas-microsoft-com:vml" Requires="v">
                <p:oleObj spid="_x0000_s508965" name="方程式" r:id="rId5" imgW="1422360" imgH="457200" progId="Equation.3">
                  <p:embed/>
                </p:oleObj>
              </mc:Choice>
              <mc:Fallback>
                <p:oleObj name="方程式" r:id="rId5" imgW="1422360" imgH="457200" progId="Equation.3">
                  <p:embed/>
                  <p:pic>
                    <p:nvPicPr>
                      <p:cNvPr id="0" name="Object 8"/>
                      <p:cNvPicPr>
                        <a:picLocks noChangeAspect="1" noChangeArrowheads="1"/>
                      </p:cNvPicPr>
                      <p:nvPr/>
                    </p:nvPicPr>
                    <p:blipFill>
                      <a:blip r:embed="rId6"/>
                      <a:srcRect/>
                      <a:stretch>
                        <a:fillRect/>
                      </a:stretch>
                    </p:blipFill>
                    <p:spPr bwMode="auto">
                      <a:xfrm>
                        <a:off x="119062" y="244475"/>
                        <a:ext cx="4276725" cy="13747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08937" name="Text Box 9"/>
          <p:cNvSpPr txBox="1">
            <a:spLocks noChangeArrowheads="1"/>
          </p:cNvSpPr>
          <p:nvPr/>
        </p:nvSpPr>
        <p:spPr bwMode="auto">
          <a:xfrm>
            <a:off x="560388" y="3371850"/>
            <a:ext cx="27781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Arial" charset="0"/>
              </a:rPr>
              <a:t>Pope et al. 2007</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D1FA105B-3BD4-4475-92A1-9946962A9A92}" type="slidenum">
              <a:rPr lang="zh-TW" altLang="en-US"/>
              <a:pPr/>
              <a:t>45</a:t>
            </a:fld>
            <a:endParaRPr lang="en-US" altLang="zh-TW"/>
          </a:p>
        </p:txBody>
      </p:sp>
      <p:sp>
        <p:nvSpPr>
          <p:cNvPr id="697348" name="Text Box 4"/>
          <p:cNvSpPr txBox="1">
            <a:spLocks noChangeArrowheads="1"/>
          </p:cNvSpPr>
          <p:nvPr/>
        </p:nvSpPr>
        <p:spPr bwMode="auto">
          <a:xfrm>
            <a:off x="3335338" y="652463"/>
            <a:ext cx="2474912"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zh-TW" altLang="en-US"/>
              <a:t>怎麼辦</a:t>
            </a:r>
            <a:r>
              <a:rPr lang="en-US" altLang="zh-TW"/>
              <a:t>?</a:t>
            </a:r>
          </a:p>
          <a:p>
            <a:pPr algn="ctr"/>
            <a:endParaRPr lang="en-US" altLang="zh-TW"/>
          </a:p>
          <a:p>
            <a:pPr algn="ctr"/>
            <a:r>
              <a:rPr lang="zh-TW" altLang="en-US"/>
              <a:t>我們能做什麼</a:t>
            </a:r>
            <a:r>
              <a:rPr lang="en-US" altLang="zh-TW"/>
              <a:t>?</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F6172760-39F5-44AA-996F-2577AA551FF5}" type="slidenum">
              <a:rPr lang="zh-TW" altLang="en-US"/>
              <a:pPr/>
              <a:t>46</a:t>
            </a:fld>
            <a:endParaRPr lang="en-US" altLang="zh-TW"/>
          </a:p>
        </p:txBody>
      </p:sp>
      <p:pic>
        <p:nvPicPr>
          <p:cNvPr id="473092" name="Picture 4" descr="Fig-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9812" y="1"/>
            <a:ext cx="8547617" cy="603068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588E02FD-A646-45CF-9247-15DF10ED26B6}" type="slidenum">
              <a:rPr lang="zh-TW" altLang="en-US"/>
              <a:pPr/>
              <a:t>47</a:t>
            </a:fld>
            <a:endParaRPr lang="en-US" altLang="zh-TW"/>
          </a:p>
        </p:txBody>
      </p:sp>
      <p:graphicFrame>
        <p:nvGraphicFramePr>
          <p:cNvPr id="264196" name="Object 4"/>
          <p:cNvGraphicFramePr>
            <a:graphicFrameLocks noChangeAspect="1"/>
          </p:cNvGraphicFramePr>
          <p:nvPr>
            <p:extLst>
              <p:ext uri="{D42A27DB-BD31-4B8C-83A1-F6EECF244321}">
                <p14:modId xmlns:p14="http://schemas.microsoft.com/office/powerpoint/2010/main" val="2654074065"/>
              </p:ext>
            </p:extLst>
          </p:nvPr>
        </p:nvGraphicFramePr>
        <p:xfrm>
          <a:off x="200025" y="104521"/>
          <a:ext cx="8007350" cy="5799137"/>
        </p:xfrm>
        <a:graphic>
          <a:graphicData uri="http://schemas.openxmlformats.org/presentationml/2006/ole">
            <mc:AlternateContent xmlns:mc="http://schemas.openxmlformats.org/markup-compatibility/2006">
              <mc:Choice xmlns:v="urn:schemas-microsoft-com:vml" Requires="v">
                <p:oleObj spid="_x0000_s264227" name="Graph" r:id="rId4" imgW="8373600" imgH="6066000" progId="Origin50.Graph">
                  <p:embed/>
                </p:oleObj>
              </mc:Choice>
              <mc:Fallback>
                <p:oleObj name="Graph" r:id="rId4" imgW="8373600" imgH="6066000" progId="Origin50.Graph">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0025" y="104521"/>
                        <a:ext cx="8007350" cy="5799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64198" name="Text Box 6"/>
          <p:cNvSpPr txBox="1">
            <a:spLocks noChangeArrowheads="1"/>
          </p:cNvSpPr>
          <p:nvPr/>
        </p:nvSpPr>
        <p:spPr bwMode="auto">
          <a:xfrm>
            <a:off x="4921250" y="490538"/>
            <a:ext cx="37655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FF"/>
                </a:solidFill>
                <a:latin typeface="Arial" charset="0"/>
                <a:ea typeface="新細明體" pitchFamily="18" charset="-120"/>
              </a:rPr>
              <a:t>Mass spectrum of our sample</a:t>
            </a:r>
          </a:p>
        </p:txBody>
      </p:sp>
      <p:sp>
        <p:nvSpPr>
          <p:cNvPr id="264199" name="Rectangle 7"/>
          <p:cNvSpPr>
            <a:spLocks noChangeArrowheads="1"/>
          </p:cNvSpPr>
          <p:nvPr/>
        </p:nvSpPr>
        <p:spPr bwMode="auto">
          <a:xfrm>
            <a:off x="8097838" y="5354638"/>
            <a:ext cx="7937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400">
                <a:latin typeface="Arial" charset="0"/>
              </a:rPr>
              <a:t>質量</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AA713A9F-DE49-4DC8-B0CB-CBA287D71981}" type="slidenum">
              <a:rPr lang="zh-TW" altLang="en-US"/>
              <a:pPr/>
              <a:t>48</a:t>
            </a:fld>
            <a:endParaRPr lang="en-US" altLang="zh-TW"/>
          </a:p>
        </p:txBody>
      </p:sp>
      <p:pic>
        <p:nvPicPr>
          <p:cNvPr id="433154" name="Picture 2" descr="new cell"/>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7913" y="1354138"/>
            <a:ext cx="7177087" cy="457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3155" name="Text Box 3"/>
          <p:cNvSpPr txBox="1">
            <a:spLocks noChangeArrowheads="1"/>
          </p:cNvSpPr>
          <p:nvPr/>
        </p:nvSpPr>
        <p:spPr bwMode="auto">
          <a:xfrm>
            <a:off x="803275" y="109538"/>
            <a:ext cx="65151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TW" sz="2400">
                <a:latin typeface="Arial" charset="0"/>
                <a:ea typeface="新細明體" pitchFamily="18" charset="-120"/>
              </a:rPr>
              <a:t>Cl</a:t>
            </a:r>
            <a:r>
              <a:rPr lang="en-US" altLang="zh-TW" sz="2400" baseline="-25000">
                <a:latin typeface="Arial" charset="0"/>
                <a:ea typeface="新細明體" pitchFamily="18" charset="-120"/>
              </a:rPr>
              <a:t>2</a:t>
            </a:r>
            <a:r>
              <a:rPr lang="en-US" altLang="zh-TW" sz="2400">
                <a:latin typeface="Arial" charset="0"/>
                <a:ea typeface="新細明體" pitchFamily="18" charset="-120"/>
              </a:rPr>
              <a:t> + </a:t>
            </a:r>
            <a:r>
              <a:rPr lang="en-US" altLang="zh-TW" sz="2400" i="1">
                <a:ea typeface="新細明體" pitchFamily="18" charset="-120"/>
              </a:rPr>
              <a:t>h</a:t>
            </a:r>
            <a:r>
              <a:rPr lang="en-US" altLang="zh-TW" sz="2400" i="1">
                <a:latin typeface="Symbol" pitchFamily="18" charset="2"/>
                <a:ea typeface="新細明體" pitchFamily="18" charset="-120"/>
              </a:rPr>
              <a:t>n</a:t>
            </a:r>
            <a:r>
              <a:rPr lang="en-US" altLang="zh-TW" sz="2400">
                <a:latin typeface="Arial" charset="0"/>
                <a:ea typeface="新細明體" pitchFamily="18" charset="-120"/>
              </a:rPr>
              <a:t> </a:t>
            </a:r>
            <a:r>
              <a:rPr lang="en-US" altLang="zh-TW" sz="2400">
                <a:latin typeface="Arial" charset="0"/>
                <a:ea typeface="新細明體" pitchFamily="18" charset="-120"/>
                <a:sym typeface="Symbol" pitchFamily="18" charset="2"/>
              </a:rPr>
              <a:t> 2 Cl 		</a:t>
            </a:r>
            <a:r>
              <a:rPr lang="en-US" altLang="zh-TW" sz="2400">
                <a:latin typeface="Arial" charset="0"/>
                <a:ea typeface="新細明體" pitchFamily="18" charset="-120"/>
              </a:rPr>
              <a:t>Cl + O</a:t>
            </a:r>
            <a:r>
              <a:rPr lang="en-US" altLang="zh-TW" sz="2400" baseline="-25000">
                <a:latin typeface="Arial" charset="0"/>
                <a:ea typeface="新細明體" pitchFamily="18" charset="-120"/>
              </a:rPr>
              <a:t>3</a:t>
            </a:r>
            <a:r>
              <a:rPr lang="en-US" altLang="zh-TW" sz="2400">
                <a:latin typeface="Arial" charset="0"/>
                <a:ea typeface="新細明體" pitchFamily="18" charset="-120"/>
              </a:rPr>
              <a:t> </a:t>
            </a:r>
            <a:r>
              <a:rPr lang="en-US" altLang="zh-TW" sz="2400">
                <a:latin typeface="Arial" charset="0"/>
                <a:ea typeface="新細明體" pitchFamily="18" charset="-120"/>
                <a:sym typeface="Symbol" pitchFamily="18" charset="2"/>
              </a:rPr>
              <a:t> ClO + O</a:t>
            </a:r>
            <a:r>
              <a:rPr lang="en-US" altLang="zh-TW" sz="2400" baseline="-25000">
                <a:latin typeface="Arial" charset="0"/>
                <a:ea typeface="新細明體" pitchFamily="18" charset="-120"/>
                <a:sym typeface="Symbol" pitchFamily="18" charset="2"/>
              </a:rPr>
              <a:t>2</a:t>
            </a:r>
          </a:p>
          <a:p>
            <a:pPr>
              <a:lnSpc>
                <a:spcPct val="150000"/>
              </a:lnSpc>
            </a:pPr>
            <a:r>
              <a:rPr lang="en-US" altLang="zh-TW" sz="2400">
                <a:solidFill>
                  <a:srgbClr val="0000FF"/>
                </a:solidFill>
                <a:latin typeface="Arial" charset="0"/>
                <a:ea typeface="新細明體" pitchFamily="18" charset="-120"/>
              </a:rPr>
              <a:t>ClO + ClO </a:t>
            </a:r>
            <a:r>
              <a:rPr lang="en-US" altLang="zh-TW" sz="2400">
                <a:solidFill>
                  <a:srgbClr val="0000FF"/>
                </a:solidFill>
                <a:latin typeface="Arial" charset="0"/>
                <a:ea typeface="新細明體" pitchFamily="18" charset="-120"/>
                <a:sym typeface="Symbol" pitchFamily="18" charset="2"/>
              </a:rPr>
              <a:t> ClOOCl</a:t>
            </a:r>
            <a:endParaRPr lang="en-US" altLang="zh-TW" sz="2400" baseline="-25000">
              <a:solidFill>
                <a:srgbClr val="0000FF"/>
              </a:solidFill>
              <a:latin typeface="Arial" charset="0"/>
              <a:ea typeface="新細明體" pitchFamily="18" charset="-120"/>
              <a:sym typeface="Symbol" pitchFamily="18" charset="2"/>
            </a:endParaRPr>
          </a:p>
        </p:txBody>
      </p:sp>
      <p:sp>
        <p:nvSpPr>
          <p:cNvPr id="433157" name="Rectangle 5"/>
          <p:cNvSpPr>
            <a:spLocks noChangeArrowheads="1"/>
          </p:cNvSpPr>
          <p:nvPr/>
        </p:nvSpPr>
        <p:spPr bwMode="auto">
          <a:xfrm>
            <a:off x="4408488" y="620713"/>
            <a:ext cx="3540125" cy="73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en-US" altLang="zh-TW">
                <a:solidFill>
                  <a:srgbClr val="FF0000"/>
                </a:solidFill>
                <a:latin typeface="Arial" charset="0"/>
                <a:sym typeface="Symbol" pitchFamily="18" charset="2"/>
              </a:rPr>
              <a:t>ClOOCl</a:t>
            </a:r>
            <a:r>
              <a:rPr lang="en-US" altLang="zh-TW" baseline="-25000">
                <a:solidFill>
                  <a:srgbClr val="FF0000"/>
                </a:solidFill>
                <a:latin typeface="Arial" charset="0"/>
                <a:sym typeface="Symbol" pitchFamily="18" charset="2"/>
              </a:rPr>
              <a:t>(g)</a:t>
            </a:r>
            <a:r>
              <a:rPr lang="en-US" altLang="zh-TW">
                <a:solidFill>
                  <a:srgbClr val="FF0000"/>
                </a:solidFill>
                <a:latin typeface="Arial" charset="0"/>
              </a:rPr>
              <a:t> </a:t>
            </a:r>
            <a:r>
              <a:rPr lang="en-US" altLang="zh-TW" sz="2400">
                <a:solidFill>
                  <a:srgbClr val="FF0000"/>
                </a:solidFill>
                <a:latin typeface="Arial" charset="0"/>
                <a:ea typeface="新細明體" pitchFamily="18" charset="-120"/>
                <a:sym typeface="Symbol" pitchFamily="18" charset="2"/>
              </a:rPr>
              <a:t> ClOOCl</a:t>
            </a:r>
            <a:r>
              <a:rPr lang="en-US" altLang="zh-TW" baseline="-25000">
                <a:solidFill>
                  <a:srgbClr val="FF0000"/>
                </a:solidFill>
                <a:latin typeface="Arial" charset="0"/>
                <a:sym typeface="Symbol" pitchFamily="18" charset="2"/>
              </a:rPr>
              <a:t>(s)</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E3673EE-4B99-45CA-8BC4-53670A182FBA}" type="slidenum">
              <a:rPr lang="zh-TW" altLang="en-US"/>
              <a:pPr/>
              <a:t>49</a:t>
            </a:fld>
            <a:endParaRPr lang="en-US" altLang="zh-TW"/>
          </a:p>
        </p:txBody>
      </p:sp>
      <p:pic>
        <p:nvPicPr>
          <p:cNvPr id="434178" name="Picture 2" descr="4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173663" cy="4073525"/>
          </a:xfrm>
          <a:prstGeom prst="rect">
            <a:avLst/>
          </a:prstGeom>
          <a:noFill/>
          <a:extLst>
            <a:ext uri="{909E8E84-426E-40DD-AFC4-6F175D3DCCD1}">
              <a14:hiddenFill xmlns:a14="http://schemas.microsoft.com/office/drawing/2010/main">
                <a:solidFill>
                  <a:srgbClr val="FFFFFF"/>
                </a:solidFill>
              </a14:hiddenFill>
            </a:ext>
          </a:extLst>
        </p:spPr>
      </p:pic>
      <p:pic>
        <p:nvPicPr>
          <p:cNvPr id="434179" name="Picture 3" descr="46-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0475" y="447675"/>
            <a:ext cx="4073525" cy="5173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投影片編號版面配置區 3"/>
          <p:cNvSpPr>
            <a:spLocks noGrp="1"/>
          </p:cNvSpPr>
          <p:nvPr>
            <p:ph type="sldNum" sz="quarter" idx="12"/>
          </p:nvPr>
        </p:nvSpPr>
        <p:spPr>
          <a:xfrm>
            <a:off x="6121400" y="6102349"/>
            <a:ext cx="2133600" cy="476250"/>
          </a:xfrm>
        </p:spPr>
        <p:txBody>
          <a:bodyPr/>
          <a:lstStyle/>
          <a:p>
            <a:fld id="{28B38D19-8A90-42B6-B46E-2745BA45BFC9}" type="slidenum">
              <a:rPr lang="zh-TW" altLang="en-US"/>
              <a:pPr/>
              <a:t>50</a:t>
            </a:fld>
            <a:endParaRPr lang="en-US" altLang="zh-TW"/>
          </a:p>
        </p:txBody>
      </p:sp>
      <p:sp>
        <p:nvSpPr>
          <p:cNvPr id="176130" name="Rectangle 2"/>
          <p:cNvSpPr>
            <a:spLocks noChangeArrowheads="1"/>
          </p:cNvSpPr>
          <p:nvPr/>
        </p:nvSpPr>
        <p:spPr bwMode="auto">
          <a:xfrm>
            <a:off x="354848" y="1269999"/>
            <a:ext cx="1655763" cy="468313"/>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2400">
                <a:ea typeface="新細明體" pitchFamily="18" charset="-120"/>
              </a:rPr>
              <a:t>beam source</a:t>
            </a:r>
          </a:p>
        </p:txBody>
      </p:sp>
      <p:sp>
        <p:nvSpPr>
          <p:cNvPr id="176131" name="Freeform 3"/>
          <p:cNvSpPr>
            <a:spLocks/>
          </p:cNvSpPr>
          <p:nvPr/>
        </p:nvSpPr>
        <p:spPr bwMode="auto">
          <a:xfrm flipV="1">
            <a:off x="2987675" y="1522412"/>
            <a:ext cx="757238" cy="1008062"/>
          </a:xfrm>
          <a:custGeom>
            <a:avLst/>
            <a:gdLst>
              <a:gd name="T0" fmla="*/ 0 w 476"/>
              <a:gd name="T1" fmla="*/ 386 h 386"/>
              <a:gd name="T2" fmla="*/ 476 w 476"/>
              <a:gd name="T3" fmla="*/ 227 h 386"/>
              <a:gd name="T4" fmla="*/ 476 w 476"/>
              <a:gd name="T5" fmla="*/ 0 h 386"/>
            </a:gdLst>
            <a:ahLst/>
            <a:cxnLst>
              <a:cxn ang="0">
                <a:pos x="T0" y="T1"/>
              </a:cxn>
              <a:cxn ang="0">
                <a:pos x="T2" y="T3"/>
              </a:cxn>
              <a:cxn ang="0">
                <a:pos x="T4" y="T5"/>
              </a:cxn>
            </a:cxnLst>
            <a:rect l="0" t="0" r="r" b="b"/>
            <a:pathLst>
              <a:path w="476" h="386">
                <a:moveTo>
                  <a:pt x="0" y="386"/>
                </a:moveTo>
                <a:lnTo>
                  <a:pt x="476" y="227"/>
                </a:lnTo>
                <a:lnTo>
                  <a:pt x="476" y="0"/>
                </a:lnTo>
              </a:path>
            </a:pathLst>
          </a:custGeom>
          <a:noFill/>
          <a:ln w="190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2" name="AutoShape 4"/>
          <p:cNvSpPr>
            <a:spLocks noChangeArrowheads="1"/>
          </p:cNvSpPr>
          <p:nvPr/>
        </p:nvSpPr>
        <p:spPr bwMode="auto">
          <a:xfrm rot="16200000">
            <a:off x="4226719" y="-1235869"/>
            <a:ext cx="288925" cy="5443537"/>
          </a:xfrm>
          <a:prstGeom prst="triangle">
            <a:avLst>
              <a:gd name="adj" fmla="val 50000"/>
            </a:avLst>
          </a:prstGeom>
          <a:gradFill rotWithShape="1">
            <a:gsLst>
              <a:gs pos="0">
                <a:schemeClr val="tx1"/>
              </a:gs>
              <a:gs pos="100000">
                <a:schemeClr val="tx1">
                  <a:gamma/>
                  <a:tint val="44314"/>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176133" name="Freeform 5"/>
          <p:cNvSpPr>
            <a:spLocks/>
          </p:cNvSpPr>
          <p:nvPr/>
        </p:nvSpPr>
        <p:spPr bwMode="auto">
          <a:xfrm>
            <a:off x="2160588" y="1979612"/>
            <a:ext cx="1763712" cy="935037"/>
          </a:xfrm>
          <a:custGeom>
            <a:avLst/>
            <a:gdLst>
              <a:gd name="T0" fmla="*/ 0 w 619"/>
              <a:gd name="T1" fmla="*/ 457 h 485"/>
              <a:gd name="T2" fmla="*/ 65 w 619"/>
              <a:gd name="T3" fmla="*/ 397 h 485"/>
              <a:gd name="T4" fmla="*/ 201 w 619"/>
              <a:gd name="T5" fmla="*/ 82 h 485"/>
              <a:gd name="T6" fmla="*/ 277 w 619"/>
              <a:gd name="T7" fmla="*/ 0 h 485"/>
              <a:gd name="T8" fmla="*/ 364 w 619"/>
              <a:gd name="T9" fmla="*/ 82 h 485"/>
              <a:gd name="T10" fmla="*/ 527 w 619"/>
              <a:gd name="T11" fmla="*/ 419 h 485"/>
              <a:gd name="T12" fmla="*/ 619 w 619"/>
              <a:gd name="T13" fmla="*/ 479 h 485"/>
            </a:gdLst>
            <a:ahLst/>
            <a:cxnLst>
              <a:cxn ang="0">
                <a:pos x="T0" y="T1"/>
              </a:cxn>
              <a:cxn ang="0">
                <a:pos x="T2" y="T3"/>
              </a:cxn>
              <a:cxn ang="0">
                <a:pos x="T4" y="T5"/>
              </a:cxn>
              <a:cxn ang="0">
                <a:pos x="T6" y="T7"/>
              </a:cxn>
              <a:cxn ang="0">
                <a:pos x="T8" y="T9"/>
              </a:cxn>
              <a:cxn ang="0">
                <a:pos x="T10" y="T11"/>
              </a:cxn>
              <a:cxn ang="0">
                <a:pos x="T12" y="T13"/>
              </a:cxn>
            </a:cxnLst>
            <a:rect l="0" t="0" r="r" b="b"/>
            <a:pathLst>
              <a:path w="619" h="485">
                <a:moveTo>
                  <a:pt x="0" y="457"/>
                </a:moveTo>
                <a:cubicBezTo>
                  <a:pt x="11" y="447"/>
                  <a:pt x="32" y="459"/>
                  <a:pt x="65" y="397"/>
                </a:cubicBezTo>
                <a:cubicBezTo>
                  <a:pt x="98" y="335"/>
                  <a:pt x="166" y="148"/>
                  <a:pt x="201" y="82"/>
                </a:cubicBezTo>
                <a:cubicBezTo>
                  <a:pt x="236" y="16"/>
                  <a:pt x="250" y="0"/>
                  <a:pt x="277" y="0"/>
                </a:cubicBezTo>
                <a:cubicBezTo>
                  <a:pt x="304" y="0"/>
                  <a:pt x="322" y="12"/>
                  <a:pt x="364" y="82"/>
                </a:cubicBezTo>
                <a:cubicBezTo>
                  <a:pt x="406" y="152"/>
                  <a:pt x="484" y="353"/>
                  <a:pt x="527" y="419"/>
                </a:cubicBezTo>
                <a:cubicBezTo>
                  <a:pt x="570" y="485"/>
                  <a:pt x="600" y="467"/>
                  <a:pt x="619" y="479"/>
                </a:cubicBezTo>
              </a:path>
            </a:pathLst>
          </a:custGeom>
          <a:noFill/>
          <a:ln w="190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4" name="Freeform 6"/>
          <p:cNvSpPr>
            <a:spLocks/>
          </p:cNvSpPr>
          <p:nvPr/>
        </p:nvSpPr>
        <p:spPr bwMode="auto">
          <a:xfrm>
            <a:off x="4897438" y="1939924"/>
            <a:ext cx="3095625" cy="1023938"/>
          </a:xfrm>
          <a:custGeom>
            <a:avLst/>
            <a:gdLst>
              <a:gd name="T0" fmla="*/ 0 w 1950"/>
              <a:gd name="T1" fmla="*/ 609 h 645"/>
              <a:gd name="T2" fmla="*/ 205 w 1950"/>
              <a:gd name="T3" fmla="*/ 536 h 645"/>
              <a:gd name="T4" fmla="*/ 591 w 1950"/>
              <a:gd name="T5" fmla="*/ 158 h 645"/>
              <a:gd name="T6" fmla="*/ 885 w 1950"/>
              <a:gd name="T7" fmla="*/ 2 h 645"/>
              <a:gd name="T8" fmla="*/ 1191 w 1950"/>
              <a:gd name="T9" fmla="*/ 146 h 645"/>
              <a:gd name="T10" fmla="*/ 1660 w 1950"/>
              <a:gd name="T11" fmla="*/ 563 h 645"/>
              <a:gd name="T12" fmla="*/ 1950 w 1950"/>
              <a:gd name="T13" fmla="*/ 636 h 645"/>
            </a:gdLst>
            <a:ahLst/>
            <a:cxnLst>
              <a:cxn ang="0">
                <a:pos x="T0" y="T1"/>
              </a:cxn>
              <a:cxn ang="0">
                <a:pos x="T2" y="T3"/>
              </a:cxn>
              <a:cxn ang="0">
                <a:pos x="T4" y="T5"/>
              </a:cxn>
              <a:cxn ang="0">
                <a:pos x="T6" y="T7"/>
              </a:cxn>
              <a:cxn ang="0">
                <a:pos x="T8" y="T9"/>
              </a:cxn>
              <a:cxn ang="0">
                <a:pos x="T10" y="T11"/>
              </a:cxn>
              <a:cxn ang="0">
                <a:pos x="T12" y="T13"/>
              </a:cxn>
            </a:cxnLst>
            <a:rect l="0" t="0" r="r" b="b"/>
            <a:pathLst>
              <a:path w="1950" h="645">
                <a:moveTo>
                  <a:pt x="0" y="609"/>
                </a:moveTo>
                <a:cubicBezTo>
                  <a:pt x="35" y="597"/>
                  <a:pt x="107" y="611"/>
                  <a:pt x="205" y="536"/>
                </a:cubicBezTo>
                <a:cubicBezTo>
                  <a:pt x="303" y="461"/>
                  <a:pt x="478" y="247"/>
                  <a:pt x="591" y="158"/>
                </a:cubicBezTo>
                <a:cubicBezTo>
                  <a:pt x="704" y="69"/>
                  <a:pt x="785" y="4"/>
                  <a:pt x="885" y="2"/>
                </a:cubicBezTo>
                <a:cubicBezTo>
                  <a:pt x="985" y="0"/>
                  <a:pt x="1062" y="53"/>
                  <a:pt x="1191" y="146"/>
                </a:cubicBezTo>
                <a:cubicBezTo>
                  <a:pt x="1320" y="239"/>
                  <a:pt x="1534" y="481"/>
                  <a:pt x="1660" y="563"/>
                </a:cubicBezTo>
                <a:cubicBezTo>
                  <a:pt x="1786" y="645"/>
                  <a:pt x="1890" y="621"/>
                  <a:pt x="1950" y="636"/>
                </a:cubicBezTo>
              </a:path>
            </a:pathLst>
          </a:custGeom>
          <a:noFill/>
          <a:ln w="19050" cap="flat" cmpd="sng">
            <a:solidFill>
              <a:schemeClr val="tx1"/>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5" name="Line 7"/>
          <p:cNvSpPr>
            <a:spLocks noChangeShapeType="1"/>
          </p:cNvSpPr>
          <p:nvPr/>
        </p:nvSpPr>
        <p:spPr bwMode="auto">
          <a:xfrm>
            <a:off x="6337300" y="946149"/>
            <a:ext cx="0" cy="2124075"/>
          </a:xfrm>
          <a:prstGeom prst="line">
            <a:avLst/>
          </a:prstGeom>
          <a:noFill/>
          <a:ln w="19050">
            <a:solidFill>
              <a:srgbClr val="0000FF"/>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6" name="Freeform 8"/>
          <p:cNvSpPr>
            <a:spLocks/>
          </p:cNvSpPr>
          <p:nvPr/>
        </p:nvSpPr>
        <p:spPr bwMode="auto">
          <a:xfrm>
            <a:off x="2987675" y="441324"/>
            <a:ext cx="757238" cy="1008063"/>
          </a:xfrm>
          <a:custGeom>
            <a:avLst/>
            <a:gdLst>
              <a:gd name="T0" fmla="*/ 0 w 476"/>
              <a:gd name="T1" fmla="*/ 386 h 386"/>
              <a:gd name="T2" fmla="*/ 476 w 476"/>
              <a:gd name="T3" fmla="*/ 227 h 386"/>
              <a:gd name="T4" fmla="*/ 476 w 476"/>
              <a:gd name="T5" fmla="*/ 0 h 386"/>
            </a:gdLst>
            <a:ahLst/>
            <a:cxnLst>
              <a:cxn ang="0">
                <a:pos x="T0" y="T1"/>
              </a:cxn>
              <a:cxn ang="0">
                <a:pos x="T2" y="T3"/>
              </a:cxn>
              <a:cxn ang="0">
                <a:pos x="T4" y="T5"/>
              </a:cxn>
            </a:cxnLst>
            <a:rect l="0" t="0" r="r" b="b"/>
            <a:pathLst>
              <a:path w="476" h="386">
                <a:moveTo>
                  <a:pt x="0" y="386"/>
                </a:moveTo>
                <a:lnTo>
                  <a:pt x="476" y="227"/>
                </a:lnTo>
                <a:lnTo>
                  <a:pt x="476" y="0"/>
                </a:lnTo>
              </a:path>
            </a:pathLst>
          </a:custGeom>
          <a:noFill/>
          <a:ln w="190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7" name="Freeform 9"/>
          <p:cNvSpPr>
            <a:spLocks/>
          </p:cNvSpPr>
          <p:nvPr/>
        </p:nvSpPr>
        <p:spPr bwMode="auto">
          <a:xfrm>
            <a:off x="4905375" y="2127249"/>
            <a:ext cx="3095625" cy="831850"/>
          </a:xfrm>
          <a:custGeom>
            <a:avLst/>
            <a:gdLst>
              <a:gd name="T0" fmla="*/ 0 w 1950"/>
              <a:gd name="T1" fmla="*/ 490 h 524"/>
              <a:gd name="T2" fmla="*/ 205 w 1950"/>
              <a:gd name="T3" fmla="*/ 417 h 524"/>
              <a:gd name="T4" fmla="*/ 633 w 1950"/>
              <a:gd name="T5" fmla="*/ 35 h 524"/>
              <a:gd name="T6" fmla="*/ 910 w 1950"/>
              <a:gd name="T7" fmla="*/ 232 h 524"/>
              <a:gd name="T8" fmla="*/ 1147 w 1950"/>
              <a:gd name="T9" fmla="*/ 35 h 524"/>
              <a:gd name="T10" fmla="*/ 1660 w 1950"/>
              <a:gd name="T11" fmla="*/ 444 h 524"/>
              <a:gd name="T12" fmla="*/ 1950 w 1950"/>
              <a:gd name="T13" fmla="*/ 517 h 524"/>
            </a:gdLst>
            <a:ahLst/>
            <a:cxnLst>
              <a:cxn ang="0">
                <a:pos x="T0" y="T1"/>
              </a:cxn>
              <a:cxn ang="0">
                <a:pos x="T2" y="T3"/>
              </a:cxn>
              <a:cxn ang="0">
                <a:pos x="T4" y="T5"/>
              </a:cxn>
              <a:cxn ang="0">
                <a:pos x="T6" y="T7"/>
              </a:cxn>
              <a:cxn ang="0">
                <a:pos x="T8" y="T9"/>
              </a:cxn>
              <a:cxn ang="0">
                <a:pos x="T10" y="T11"/>
              </a:cxn>
              <a:cxn ang="0">
                <a:pos x="T12" y="T13"/>
              </a:cxn>
            </a:cxnLst>
            <a:rect l="0" t="0" r="r" b="b"/>
            <a:pathLst>
              <a:path w="1950" h="524">
                <a:moveTo>
                  <a:pt x="0" y="490"/>
                </a:moveTo>
                <a:cubicBezTo>
                  <a:pt x="35" y="478"/>
                  <a:pt x="101" y="492"/>
                  <a:pt x="205" y="417"/>
                </a:cubicBezTo>
                <a:cubicBezTo>
                  <a:pt x="309" y="342"/>
                  <a:pt x="516" y="66"/>
                  <a:pt x="633" y="35"/>
                </a:cubicBezTo>
                <a:cubicBezTo>
                  <a:pt x="750" y="4"/>
                  <a:pt x="824" y="232"/>
                  <a:pt x="910" y="232"/>
                </a:cubicBezTo>
                <a:cubicBezTo>
                  <a:pt x="996" y="232"/>
                  <a:pt x="1022" y="0"/>
                  <a:pt x="1147" y="35"/>
                </a:cubicBezTo>
                <a:cubicBezTo>
                  <a:pt x="1272" y="70"/>
                  <a:pt x="1525" y="364"/>
                  <a:pt x="1660" y="444"/>
                </a:cubicBezTo>
                <a:cubicBezTo>
                  <a:pt x="1796" y="524"/>
                  <a:pt x="1890" y="502"/>
                  <a:pt x="1950" y="517"/>
                </a:cubicBezTo>
              </a:path>
            </a:pathLst>
          </a:custGeom>
          <a:noFill/>
          <a:ln w="19050"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176138" name="Text Box 10"/>
          <p:cNvSpPr txBox="1">
            <a:spLocks noChangeArrowheads="1"/>
          </p:cNvSpPr>
          <p:nvPr/>
        </p:nvSpPr>
        <p:spPr bwMode="auto">
          <a:xfrm>
            <a:off x="3193890" y="5188124"/>
            <a:ext cx="860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dirty="0">
                <a:solidFill>
                  <a:srgbClr val="0000FF"/>
                </a:solidFill>
                <a:ea typeface="新細明體" pitchFamily="18" charset="-120"/>
              </a:rPr>
              <a:t>Laser</a:t>
            </a:r>
          </a:p>
        </p:txBody>
      </p:sp>
      <p:sp>
        <p:nvSpPr>
          <p:cNvPr id="176139" name="Text Box 11"/>
          <p:cNvSpPr txBox="1">
            <a:spLocks noChangeArrowheads="1"/>
          </p:cNvSpPr>
          <p:nvPr/>
        </p:nvSpPr>
        <p:spPr bwMode="auto">
          <a:xfrm>
            <a:off x="6581775" y="1250949"/>
            <a:ext cx="1962150" cy="46672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ea typeface="新細明體" pitchFamily="18" charset="-120"/>
              </a:rPr>
              <a:t>Mass Detector</a:t>
            </a:r>
          </a:p>
        </p:txBody>
      </p:sp>
      <p:sp>
        <p:nvSpPr>
          <p:cNvPr id="176140" name="AutoShape 12"/>
          <p:cNvSpPr>
            <a:spLocks noChangeArrowheads="1"/>
          </p:cNvSpPr>
          <p:nvPr/>
        </p:nvSpPr>
        <p:spPr bwMode="auto">
          <a:xfrm flipV="1">
            <a:off x="4176160" y="-255603"/>
            <a:ext cx="238125" cy="5895975"/>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176142" name="Text Box 14"/>
          <p:cNvSpPr txBox="1">
            <a:spLocks noChangeArrowheads="1"/>
          </p:cNvSpPr>
          <p:nvPr/>
        </p:nvSpPr>
        <p:spPr bwMode="auto">
          <a:xfrm>
            <a:off x="4782545" y="4594399"/>
            <a:ext cx="4067175"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dirty="0">
                <a:solidFill>
                  <a:srgbClr val="0000FF"/>
                </a:solidFill>
                <a:latin typeface="Symbol" pitchFamily="18" charset="2"/>
                <a:ea typeface="新細明體" pitchFamily="18" charset="-120"/>
              </a:rPr>
              <a:t>s </a:t>
            </a:r>
            <a:r>
              <a:rPr kumimoji="1" lang="en-US" altLang="zh-TW" sz="2400" dirty="0">
                <a:solidFill>
                  <a:srgbClr val="0000FF"/>
                </a:solidFill>
                <a:ea typeface="新細明體" pitchFamily="18" charset="-120"/>
              </a:rPr>
              <a:t>= cross section in cm</a:t>
            </a:r>
            <a:r>
              <a:rPr kumimoji="1" lang="en-US" altLang="zh-TW" sz="2400" baseline="30000" dirty="0">
                <a:solidFill>
                  <a:srgbClr val="0000FF"/>
                </a:solidFill>
                <a:ea typeface="新細明體" pitchFamily="18" charset="-120"/>
              </a:rPr>
              <a:t>2</a:t>
            </a:r>
          </a:p>
          <a:p>
            <a:r>
              <a:rPr kumimoji="1" lang="en-US" altLang="zh-TW" sz="2400" dirty="0">
                <a:solidFill>
                  <a:srgbClr val="0000FF"/>
                </a:solidFill>
                <a:ea typeface="新細明體" pitchFamily="18" charset="-120"/>
              </a:rPr>
              <a:t>I = laser </a:t>
            </a:r>
            <a:r>
              <a:rPr kumimoji="1" lang="en-US" altLang="zh-TW" sz="2400" dirty="0" err="1">
                <a:solidFill>
                  <a:srgbClr val="0000FF"/>
                </a:solidFill>
                <a:ea typeface="新細明體" pitchFamily="18" charset="-120"/>
              </a:rPr>
              <a:t>fluence</a:t>
            </a:r>
            <a:r>
              <a:rPr kumimoji="1" lang="en-US" altLang="zh-TW" sz="2400" dirty="0">
                <a:solidFill>
                  <a:srgbClr val="0000FF"/>
                </a:solidFill>
                <a:ea typeface="新細明體" pitchFamily="18" charset="-120"/>
              </a:rPr>
              <a:t> in photons/cm</a:t>
            </a:r>
            <a:r>
              <a:rPr kumimoji="1" lang="en-US" altLang="zh-TW" sz="2400" baseline="30000" dirty="0">
                <a:solidFill>
                  <a:srgbClr val="0000FF"/>
                </a:solidFill>
                <a:ea typeface="新細明體" pitchFamily="18" charset="-120"/>
              </a:rPr>
              <a:t>2</a:t>
            </a:r>
          </a:p>
        </p:txBody>
      </p:sp>
      <p:graphicFrame>
        <p:nvGraphicFramePr>
          <p:cNvPr id="176143" name="Object 15"/>
          <p:cNvGraphicFramePr>
            <a:graphicFrameLocks noChangeAspect="1"/>
          </p:cNvGraphicFramePr>
          <p:nvPr>
            <p:extLst>
              <p:ext uri="{D42A27DB-BD31-4B8C-83A1-F6EECF244321}">
                <p14:modId xmlns:p14="http://schemas.microsoft.com/office/powerpoint/2010/main" val="3100595381"/>
              </p:ext>
            </p:extLst>
          </p:nvPr>
        </p:nvGraphicFramePr>
        <p:xfrm>
          <a:off x="5558631" y="3511731"/>
          <a:ext cx="1773238" cy="947737"/>
        </p:xfrm>
        <a:graphic>
          <a:graphicData uri="http://schemas.openxmlformats.org/presentationml/2006/ole">
            <mc:AlternateContent xmlns:mc="http://schemas.openxmlformats.org/markup-compatibility/2006">
              <mc:Choice xmlns:v="urn:schemas-microsoft-com:vml" Requires="v">
                <p:oleObj spid="_x0000_s176180" name="方程式" r:id="rId4" imgW="736560" imgH="393480" progId="Equation.3">
                  <p:embed/>
                </p:oleObj>
              </mc:Choice>
              <mc:Fallback>
                <p:oleObj name="方程式" r:id="rId4" imgW="736560" imgH="393480" progId="Equation.3">
                  <p:embed/>
                  <p:pic>
                    <p:nvPicPr>
                      <p:cNvPr id="0" name="Object 15"/>
                      <p:cNvPicPr>
                        <a:picLocks noChangeAspect="1" noChangeArrowheads="1"/>
                      </p:cNvPicPr>
                      <p:nvPr/>
                    </p:nvPicPr>
                    <p:blipFill>
                      <a:blip r:embed="rId5"/>
                      <a:srcRect/>
                      <a:stretch>
                        <a:fillRect/>
                      </a:stretch>
                    </p:blipFill>
                    <p:spPr bwMode="auto">
                      <a:xfrm>
                        <a:off x="5558631" y="3511731"/>
                        <a:ext cx="1773238" cy="9477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176144" name="Text Box 16"/>
          <p:cNvSpPr txBox="1">
            <a:spLocks noChangeArrowheads="1"/>
          </p:cNvSpPr>
          <p:nvPr/>
        </p:nvSpPr>
        <p:spPr bwMode="auto">
          <a:xfrm>
            <a:off x="6511925" y="714374"/>
            <a:ext cx="109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sz="2400">
                <a:latin typeface="標楷體" pitchFamily="65" charset="-120"/>
              </a:rPr>
              <a:t>質譜儀</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17613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7613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61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4" grpId="0" animBg="1"/>
      <p:bldP spid="176135" grpId="0" animBg="1"/>
      <p:bldP spid="17613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3"/>
          <p:cNvSpPr>
            <a:spLocks noGrp="1"/>
          </p:cNvSpPr>
          <p:nvPr>
            <p:ph type="sldNum" sz="quarter" idx="12"/>
          </p:nvPr>
        </p:nvSpPr>
        <p:spPr/>
        <p:txBody>
          <a:bodyPr/>
          <a:lstStyle/>
          <a:p>
            <a:fld id="{D9840FC8-D0A5-4714-BDF3-E866F9C698BA}" type="slidenum">
              <a:rPr lang="zh-TW" altLang="en-US"/>
              <a:pPr/>
              <a:t>51</a:t>
            </a:fld>
            <a:endParaRPr lang="en-US" altLang="zh-TW" dirty="0"/>
          </a:p>
        </p:txBody>
      </p:sp>
      <p:pic>
        <p:nvPicPr>
          <p:cNvPr id="690178" name="Picture 2" descr="exp setup Fig1-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1088" y="-9525"/>
            <a:ext cx="11938001" cy="601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0179" name="Line 3"/>
          <p:cNvSpPr>
            <a:spLocks noChangeShapeType="1"/>
          </p:cNvSpPr>
          <p:nvPr/>
        </p:nvSpPr>
        <p:spPr bwMode="auto">
          <a:xfrm>
            <a:off x="3186113" y="1544638"/>
            <a:ext cx="2459037" cy="0"/>
          </a:xfrm>
          <a:prstGeom prst="line">
            <a:avLst/>
          </a:prstGeom>
          <a:noFill/>
          <a:ln w="28575">
            <a:solidFill>
              <a:srgbClr val="0000FF"/>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90180" name="Text Box 4"/>
          <p:cNvSpPr txBox="1">
            <a:spLocks noChangeArrowheads="1"/>
          </p:cNvSpPr>
          <p:nvPr/>
        </p:nvSpPr>
        <p:spPr bwMode="auto">
          <a:xfrm>
            <a:off x="3937000" y="1130300"/>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0000FF"/>
                </a:solidFill>
                <a:ea typeface="新細明體" pitchFamily="18" charset="-120"/>
              </a:rPr>
              <a:t>35 cm</a:t>
            </a:r>
          </a:p>
        </p:txBody>
      </p:sp>
      <p:sp>
        <p:nvSpPr>
          <p:cNvPr id="690181" name="Line 5"/>
          <p:cNvSpPr>
            <a:spLocks noChangeShapeType="1"/>
          </p:cNvSpPr>
          <p:nvPr/>
        </p:nvSpPr>
        <p:spPr bwMode="auto">
          <a:xfrm flipV="1">
            <a:off x="5772150" y="3605213"/>
            <a:ext cx="1270000" cy="0"/>
          </a:xfrm>
          <a:prstGeom prst="line">
            <a:avLst/>
          </a:prstGeom>
          <a:noFill/>
          <a:ln w="28575">
            <a:solidFill>
              <a:srgbClr val="0000FF"/>
            </a:solidFill>
            <a:round/>
            <a:headEnd type="arrow" w="med" len="med"/>
            <a:tailEnd type="arrow"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90182" name="Text Box 6"/>
          <p:cNvSpPr txBox="1">
            <a:spLocks noChangeArrowheads="1"/>
          </p:cNvSpPr>
          <p:nvPr/>
        </p:nvSpPr>
        <p:spPr bwMode="auto">
          <a:xfrm>
            <a:off x="5935663" y="3119438"/>
            <a:ext cx="9366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0000FF"/>
                </a:solidFill>
                <a:ea typeface="新細明體" pitchFamily="18" charset="-120"/>
              </a:rPr>
              <a:t>25 cm</a:t>
            </a:r>
          </a:p>
        </p:txBody>
      </p:sp>
      <p:sp>
        <p:nvSpPr>
          <p:cNvPr id="690183" name="Text Box 7"/>
          <p:cNvSpPr txBox="1">
            <a:spLocks noChangeArrowheads="1"/>
          </p:cNvSpPr>
          <p:nvPr/>
        </p:nvSpPr>
        <p:spPr bwMode="auto">
          <a:xfrm>
            <a:off x="4829175" y="0"/>
            <a:ext cx="4314825" cy="457200"/>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i="1">
                <a:solidFill>
                  <a:srgbClr val="0000FF"/>
                </a:solidFill>
                <a:ea typeface="新細明體" pitchFamily="18" charset="-120"/>
              </a:rPr>
              <a:t>Effusive beam source of ClOOCl</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69B9F6F0-EB63-4DF2-83E9-A60C10534AEA}" type="slidenum">
              <a:rPr lang="zh-TW" altLang="en-US"/>
              <a:pPr/>
              <a:t>52</a:t>
            </a:fld>
            <a:endParaRPr lang="en-US" altLang="zh-TW"/>
          </a:p>
        </p:txBody>
      </p:sp>
      <p:pic>
        <p:nvPicPr>
          <p:cNvPr id="6922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450" y="709613"/>
            <a:ext cx="4256088" cy="4130675"/>
          </a:xfrm>
          <a:prstGeom prst="rect">
            <a:avLst/>
          </a:prstGeom>
          <a:noFill/>
          <a:extLst>
            <a:ext uri="{909E8E84-426E-40DD-AFC4-6F175D3DCCD1}">
              <a14:hiddenFill xmlns:a14="http://schemas.microsoft.com/office/drawing/2010/main">
                <a:solidFill>
                  <a:srgbClr val="FFFFFF"/>
                </a:solidFill>
              </a14:hiddenFill>
            </a:ext>
          </a:extLst>
        </p:spPr>
      </p:pic>
      <p:pic>
        <p:nvPicPr>
          <p:cNvPr id="6922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9313" y="525463"/>
            <a:ext cx="3835400" cy="4211637"/>
          </a:xfrm>
          <a:prstGeom prst="rect">
            <a:avLst/>
          </a:prstGeom>
          <a:noFill/>
          <a:extLst>
            <a:ext uri="{909E8E84-426E-40DD-AFC4-6F175D3DCCD1}">
              <a14:hiddenFill xmlns:a14="http://schemas.microsoft.com/office/drawing/2010/main">
                <a:solidFill>
                  <a:srgbClr val="FFFFFF"/>
                </a:solidFill>
              </a14:hiddenFill>
            </a:ext>
          </a:extLst>
        </p:spPr>
      </p:pic>
      <p:sp>
        <p:nvSpPr>
          <p:cNvPr id="692228" name="Rectangle 4"/>
          <p:cNvSpPr>
            <a:spLocks noChangeArrowheads="1"/>
          </p:cNvSpPr>
          <p:nvPr/>
        </p:nvSpPr>
        <p:spPr bwMode="auto">
          <a:xfrm>
            <a:off x="-285750" y="2190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692229" name="Rectangle 5"/>
          <p:cNvSpPr>
            <a:spLocks noChangeArrowheads="1"/>
          </p:cNvSpPr>
          <p:nvPr/>
        </p:nvSpPr>
        <p:spPr bwMode="auto">
          <a:xfrm>
            <a:off x="285750" y="36576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692230" name="Rectangle 6"/>
          <p:cNvSpPr>
            <a:spLocks noChangeArrowheads="1"/>
          </p:cNvSpPr>
          <p:nvPr/>
        </p:nvSpPr>
        <p:spPr bwMode="auto">
          <a:xfrm>
            <a:off x="285750" y="6638925"/>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kumimoji="1" lang="zh-TW" altLang="en-US" sz="1800">
              <a:latin typeface="Arial" charset="0"/>
              <a:ea typeface="新細明體" pitchFamily="18" charset="-120"/>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F39100C2-B126-4412-BC37-C556893D8AAE}" type="slidenum">
              <a:rPr lang="zh-TW" altLang="en-US"/>
              <a:pPr/>
              <a:t>53</a:t>
            </a:fld>
            <a:endParaRPr lang="en-US" altLang="zh-TW"/>
          </a:p>
        </p:txBody>
      </p:sp>
      <p:pic>
        <p:nvPicPr>
          <p:cNvPr id="436226" name="Picture 2" descr="7-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63513"/>
            <a:ext cx="9144000" cy="7186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投影片編號版面配置區 3"/>
          <p:cNvSpPr>
            <a:spLocks noGrp="1"/>
          </p:cNvSpPr>
          <p:nvPr>
            <p:ph type="sldNum" sz="quarter" idx="12"/>
          </p:nvPr>
        </p:nvSpPr>
        <p:spPr/>
        <p:txBody>
          <a:bodyPr/>
          <a:lstStyle/>
          <a:p>
            <a:fld id="{A639ABB1-2DAD-4797-992A-40C0EED3E94C}" type="slidenum">
              <a:rPr lang="zh-TW" altLang="en-US"/>
              <a:pPr/>
              <a:t>54</a:t>
            </a:fld>
            <a:endParaRPr lang="en-US" altLang="zh-TW"/>
          </a:p>
        </p:txBody>
      </p:sp>
      <p:sp>
        <p:nvSpPr>
          <p:cNvPr id="207877" name="Rectangle 5"/>
          <p:cNvSpPr>
            <a:spLocks noChangeArrowheads="1"/>
          </p:cNvSpPr>
          <p:nvPr/>
        </p:nvSpPr>
        <p:spPr bwMode="auto">
          <a:xfrm>
            <a:off x="0" y="8715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7879" name="Rectangle 7"/>
          <p:cNvSpPr>
            <a:spLocks noChangeArrowheads="1"/>
          </p:cNvSpPr>
          <p:nvPr/>
        </p:nvSpPr>
        <p:spPr bwMode="auto">
          <a:xfrm>
            <a:off x="0" y="8715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7881" name="Rectangle 9"/>
          <p:cNvSpPr>
            <a:spLocks noChangeArrowheads="1"/>
          </p:cNvSpPr>
          <p:nvPr/>
        </p:nvSpPr>
        <p:spPr bwMode="auto">
          <a:xfrm>
            <a:off x="-104775" y="310991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7887" name="Rectangle 15"/>
          <p:cNvSpPr>
            <a:spLocks noChangeArrowheads="1"/>
          </p:cNvSpPr>
          <p:nvPr/>
        </p:nvSpPr>
        <p:spPr bwMode="auto">
          <a:xfrm>
            <a:off x="0" y="31003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sp>
        <p:nvSpPr>
          <p:cNvPr id="207888" name="Line 16"/>
          <p:cNvSpPr>
            <a:spLocks noChangeShapeType="1"/>
          </p:cNvSpPr>
          <p:nvPr/>
        </p:nvSpPr>
        <p:spPr bwMode="auto">
          <a:xfrm>
            <a:off x="1220788" y="6257925"/>
            <a:ext cx="5876925" cy="0"/>
          </a:xfrm>
          <a:prstGeom prst="line">
            <a:avLst/>
          </a:prstGeom>
          <a:noFill/>
          <a:ln w="25400">
            <a:solidFill>
              <a:schemeClr val="tx1"/>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7889" name="Text Box 17"/>
          <p:cNvSpPr txBox="1">
            <a:spLocks noChangeArrowheads="1"/>
          </p:cNvSpPr>
          <p:nvPr/>
        </p:nvSpPr>
        <p:spPr bwMode="auto">
          <a:xfrm>
            <a:off x="7099300" y="6021388"/>
            <a:ext cx="8620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Time</a:t>
            </a:r>
          </a:p>
        </p:txBody>
      </p:sp>
      <p:sp>
        <p:nvSpPr>
          <p:cNvPr id="207890" name="Text Box 18"/>
          <p:cNvSpPr txBox="1">
            <a:spLocks noChangeArrowheads="1"/>
          </p:cNvSpPr>
          <p:nvPr/>
        </p:nvSpPr>
        <p:spPr bwMode="auto">
          <a:xfrm>
            <a:off x="3671888" y="217488"/>
            <a:ext cx="13700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FF0000"/>
                </a:solidFill>
                <a:latin typeface="Arial" charset="0"/>
                <a:ea typeface="新細明體" pitchFamily="18" charset="-120"/>
              </a:rPr>
              <a:t>Laser off</a:t>
            </a:r>
          </a:p>
        </p:txBody>
      </p:sp>
      <p:sp>
        <p:nvSpPr>
          <p:cNvPr id="207891" name="Line 19"/>
          <p:cNvSpPr>
            <a:spLocks noChangeShapeType="1"/>
          </p:cNvSpPr>
          <p:nvPr/>
        </p:nvSpPr>
        <p:spPr bwMode="auto">
          <a:xfrm flipH="1">
            <a:off x="3370263" y="471488"/>
            <a:ext cx="350837" cy="349250"/>
          </a:xfrm>
          <a:prstGeom prst="line">
            <a:avLst/>
          </a:prstGeom>
          <a:noFill/>
          <a:ln w="19050">
            <a:solidFill>
              <a:srgbClr val="FF00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7892" name="Text Box 20"/>
          <p:cNvSpPr txBox="1">
            <a:spLocks noChangeArrowheads="1"/>
          </p:cNvSpPr>
          <p:nvPr/>
        </p:nvSpPr>
        <p:spPr bwMode="auto">
          <a:xfrm>
            <a:off x="1309688" y="1741488"/>
            <a:ext cx="1371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Laser on</a:t>
            </a:r>
          </a:p>
        </p:txBody>
      </p:sp>
      <p:sp>
        <p:nvSpPr>
          <p:cNvPr id="207893" name="Line 21"/>
          <p:cNvSpPr>
            <a:spLocks noChangeShapeType="1"/>
          </p:cNvSpPr>
          <p:nvPr/>
        </p:nvSpPr>
        <p:spPr bwMode="auto">
          <a:xfrm flipV="1">
            <a:off x="2489200" y="1403350"/>
            <a:ext cx="471488" cy="452438"/>
          </a:xfrm>
          <a:prstGeom prst="line">
            <a:avLst/>
          </a:prstGeom>
          <a:noFill/>
          <a:ln w="19050">
            <a:solidFill>
              <a:schemeClr val="tx1"/>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207894" name="Rectangle 22"/>
          <p:cNvSpPr>
            <a:spLocks noChangeArrowheads="1"/>
          </p:cNvSpPr>
          <p:nvPr/>
        </p:nvSpPr>
        <p:spPr bwMode="auto">
          <a:xfrm>
            <a:off x="571500" y="6489700"/>
            <a:ext cx="6997700" cy="37338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nvGrpSpPr>
          <p:cNvPr id="3" name="群組 2"/>
          <p:cNvGrpSpPr/>
          <p:nvPr/>
        </p:nvGrpSpPr>
        <p:grpSpPr>
          <a:xfrm>
            <a:off x="571500" y="14288"/>
            <a:ext cx="7518400" cy="10188575"/>
            <a:chOff x="571500" y="14288"/>
            <a:chExt cx="7518400" cy="10188575"/>
          </a:xfrm>
        </p:grpSpPr>
        <p:graphicFrame>
          <p:nvGraphicFramePr>
            <p:cNvPr id="207878" name="Object 6"/>
            <p:cNvGraphicFramePr>
              <a:graphicFrameLocks noChangeAspect="1"/>
            </p:cNvGraphicFramePr>
            <p:nvPr>
              <p:extLst>
                <p:ext uri="{D42A27DB-BD31-4B8C-83A1-F6EECF244321}">
                  <p14:modId xmlns:p14="http://schemas.microsoft.com/office/powerpoint/2010/main" val="1805937372"/>
                </p:ext>
              </p:extLst>
            </p:nvPr>
          </p:nvGraphicFramePr>
          <p:xfrm>
            <a:off x="614363" y="14288"/>
            <a:ext cx="7475537" cy="10188575"/>
          </p:xfrm>
          <a:graphic>
            <a:graphicData uri="http://schemas.openxmlformats.org/presentationml/2006/ole">
              <mc:AlternateContent xmlns:mc="http://schemas.openxmlformats.org/markup-compatibility/2006">
                <mc:Choice xmlns:v="urn:schemas-microsoft-com:vml" Requires="v">
                  <p:oleObj spid="_x0000_s207922" name="Graph" r:id="rId4" imgW="7502652" imgH="9380220" progId="Origin50.Graph">
                    <p:embed/>
                  </p:oleObj>
                </mc:Choice>
                <mc:Fallback>
                  <p:oleObj name="Graph" r:id="rId4" imgW="7502652" imgH="9380220" progId="Origin50.Graph">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363" y="14288"/>
                          <a:ext cx="7475537" cy="10188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矩形 1"/>
            <p:cNvSpPr/>
            <p:nvPr/>
          </p:nvSpPr>
          <p:spPr bwMode="auto">
            <a:xfrm>
              <a:off x="571500" y="4437776"/>
              <a:ext cx="552625" cy="234892"/>
            </a:xfrm>
            <a:prstGeom prst="rect">
              <a:avLst/>
            </a:prstGeom>
            <a:solidFill>
              <a:schemeClr val="accent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TW" altLang="en-US" sz="2800" b="0" i="0" u="none" strike="noStrike" cap="none" normalizeH="0" baseline="0" smtClean="0">
                <a:ln>
                  <a:noFill/>
                </a:ln>
                <a:solidFill>
                  <a:schemeClr val="tx1"/>
                </a:solidFill>
                <a:effectLst/>
                <a:latin typeface="Times New Roman" pitchFamily="18" charset="0"/>
                <a:ea typeface="標楷體" pitchFamily="65" charset="-120"/>
              </a:endParaRPr>
            </a:p>
          </p:txBody>
        </p:sp>
      </p:gr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719C75D4-EB4C-4CF9-879D-22D54671F5D9}" type="slidenum">
              <a:rPr lang="zh-TW" altLang="en-US"/>
              <a:pPr/>
              <a:t>55</a:t>
            </a:fld>
            <a:endParaRPr lang="en-US" altLang="zh-TW"/>
          </a:p>
        </p:txBody>
      </p:sp>
      <p:pic>
        <p:nvPicPr>
          <p:cNvPr id="29798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5706" y="-88429"/>
            <a:ext cx="7377079" cy="5667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97991" name="Text Box 7"/>
          <p:cNvSpPr txBox="1">
            <a:spLocks noChangeArrowheads="1"/>
          </p:cNvSpPr>
          <p:nvPr/>
        </p:nvSpPr>
        <p:spPr bwMode="auto">
          <a:xfrm>
            <a:off x="3513138" y="3908425"/>
            <a:ext cx="806450" cy="396875"/>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2000">
                <a:solidFill>
                  <a:srgbClr val="0000FF"/>
                </a:solidFill>
                <a:latin typeface="Arial" charset="0"/>
                <a:ea typeface="新細明體" pitchFamily="18" charset="-120"/>
              </a:rPr>
              <a:t>2007</a:t>
            </a:r>
          </a:p>
        </p:txBody>
      </p:sp>
      <p:sp>
        <p:nvSpPr>
          <p:cNvPr id="297997" name="Rectangle 13"/>
          <p:cNvSpPr>
            <a:spLocks noChangeArrowheads="1"/>
          </p:cNvSpPr>
          <p:nvPr/>
        </p:nvSpPr>
        <p:spPr bwMode="auto">
          <a:xfrm>
            <a:off x="249238" y="5716588"/>
            <a:ext cx="84375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solidFill>
                  <a:srgbClr val="0000FF"/>
                </a:solidFill>
                <a:latin typeface="Arial" charset="0"/>
              </a:rPr>
              <a:t>Hsueh-Ying Chen, </a:t>
            </a:r>
            <a:r>
              <a:rPr lang="en-US" altLang="en-US" sz="2000" dirty="0" err="1">
                <a:solidFill>
                  <a:srgbClr val="0000FF"/>
                </a:solidFill>
                <a:latin typeface="Arial" charset="0"/>
              </a:rPr>
              <a:t>Chien</a:t>
            </a:r>
            <a:r>
              <a:rPr lang="en-US" altLang="en-US" sz="2000" dirty="0">
                <a:solidFill>
                  <a:srgbClr val="0000FF"/>
                </a:solidFill>
                <a:latin typeface="Arial" charset="0"/>
              </a:rPr>
              <a:t>-Yu Lien, Wei-Yen Lin, Yuan T. Lee</a:t>
            </a:r>
            <a:r>
              <a:rPr lang="en-US" altLang="zh-TW" sz="2000" dirty="0">
                <a:solidFill>
                  <a:srgbClr val="0000FF"/>
                </a:solidFill>
                <a:latin typeface="Arial" charset="0"/>
                <a:ea typeface="新細明體" pitchFamily="18" charset="-120"/>
              </a:rPr>
              <a:t>,</a:t>
            </a:r>
            <a:r>
              <a:rPr lang="en-US" altLang="en-US" sz="2000" dirty="0">
                <a:solidFill>
                  <a:srgbClr val="0000FF"/>
                </a:solidFill>
                <a:latin typeface="Arial" charset="0"/>
              </a:rPr>
              <a:t> </a:t>
            </a:r>
            <a:r>
              <a:rPr lang="en-US" altLang="en-US" sz="2000" u="sng" dirty="0">
                <a:solidFill>
                  <a:srgbClr val="0000FF"/>
                </a:solidFill>
                <a:latin typeface="Arial" charset="0"/>
              </a:rPr>
              <a:t>Jim J. Lin</a:t>
            </a:r>
            <a:r>
              <a:rPr lang="en-US" altLang="zh-TW" sz="2000" dirty="0">
                <a:solidFill>
                  <a:srgbClr val="0000FF"/>
                </a:solidFill>
                <a:latin typeface="Arial" charset="0"/>
                <a:ea typeface="新細明體" pitchFamily="18" charset="-120"/>
              </a:rPr>
              <a:t>,* </a:t>
            </a:r>
          </a:p>
          <a:p>
            <a:r>
              <a:rPr lang="en-US" altLang="zh-TW" sz="2000" i="1" dirty="0">
                <a:solidFill>
                  <a:srgbClr val="0000FF"/>
                </a:solidFill>
                <a:latin typeface="Arial" charset="0"/>
                <a:ea typeface="新細明體" pitchFamily="18" charset="-120"/>
              </a:rPr>
              <a:t>Science </a:t>
            </a:r>
            <a:r>
              <a:rPr lang="en-US" altLang="zh-TW" sz="2000" b="1" dirty="0">
                <a:solidFill>
                  <a:srgbClr val="0000FF"/>
                </a:solidFill>
                <a:latin typeface="Arial" charset="0"/>
                <a:ea typeface="新細明體" pitchFamily="18" charset="-120"/>
              </a:rPr>
              <a:t>324</a:t>
            </a:r>
            <a:r>
              <a:rPr lang="en-US" altLang="zh-TW" sz="2000" dirty="0">
                <a:solidFill>
                  <a:srgbClr val="0000FF"/>
                </a:solidFill>
                <a:latin typeface="Arial" charset="0"/>
                <a:ea typeface="新細明體" pitchFamily="18" charset="-120"/>
              </a:rPr>
              <a:t>, 781 (2009)</a:t>
            </a:r>
            <a:endParaRPr lang="zh-TW" altLang="en-US" sz="2000" dirty="0">
              <a:solidFill>
                <a:srgbClr val="0000FF"/>
              </a:solidFill>
              <a:latin typeface="Arial" charset="0"/>
              <a:ea typeface="新細明體" pitchFamily="18" charset="-12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17959C13-BE98-47DB-9AF1-4006659FBB8E}" type="slidenum">
              <a:rPr lang="zh-TW" altLang="en-US"/>
              <a:pPr/>
              <a:t>56</a:t>
            </a:fld>
            <a:endParaRPr lang="en-US" altLang="zh-TW"/>
          </a:p>
        </p:txBody>
      </p:sp>
      <p:grpSp>
        <p:nvGrpSpPr>
          <p:cNvPr id="2" name="群組 1"/>
          <p:cNvGrpSpPr/>
          <p:nvPr/>
        </p:nvGrpSpPr>
        <p:grpSpPr>
          <a:xfrm>
            <a:off x="827088" y="0"/>
            <a:ext cx="7132637" cy="6237288"/>
            <a:chOff x="827088" y="202867"/>
            <a:chExt cx="7132637" cy="6237288"/>
          </a:xfrm>
        </p:grpSpPr>
        <p:pic>
          <p:nvPicPr>
            <p:cNvPr id="391170" name="Picture 2" descr="Figure 2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02867"/>
              <a:ext cx="7132637" cy="6237288"/>
            </a:xfrm>
            <a:prstGeom prst="rect">
              <a:avLst/>
            </a:prstGeom>
            <a:noFill/>
            <a:extLst>
              <a:ext uri="{909E8E84-426E-40DD-AFC4-6F175D3DCCD1}">
                <a14:hiddenFill xmlns:a14="http://schemas.microsoft.com/office/drawing/2010/main">
                  <a:solidFill>
                    <a:srgbClr val="FFFFFF"/>
                  </a:solidFill>
                </a14:hiddenFill>
              </a:ext>
            </a:extLst>
          </p:spPr>
        </p:pic>
        <p:sp>
          <p:nvSpPr>
            <p:cNvPr id="391172" name="Rectangle 4"/>
            <p:cNvSpPr>
              <a:spLocks noChangeArrowheads="1"/>
            </p:cNvSpPr>
            <p:nvPr/>
          </p:nvSpPr>
          <p:spPr bwMode="auto">
            <a:xfrm rot="-778669">
              <a:off x="3162709" y="641121"/>
              <a:ext cx="865187" cy="195263"/>
            </a:xfrm>
            <a:prstGeom prst="rect">
              <a:avLst/>
            </a:prstGeom>
            <a:solidFill>
              <a:schemeClr val="bg1"/>
            </a:solidFill>
            <a:ln>
              <a:noFill/>
            </a:ln>
            <a:effectLst/>
            <a:extLst>
              <a:ext uri="{91240B29-F687-4F45-9708-019B960494DF}">
                <a14:hiddenLine xmlns:a14="http://schemas.microsoft.com/office/drawing/2010/main" w="3175"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91173" name="Text Box 5"/>
            <p:cNvSpPr txBox="1">
              <a:spLocks noChangeArrowheads="1"/>
            </p:cNvSpPr>
            <p:nvPr/>
          </p:nvSpPr>
          <p:spPr bwMode="auto">
            <a:xfrm>
              <a:off x="4905375" y="974725"/>
              <a:ext cx="1841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kumimoji="1" lang="zh-TW" altLang="en-US" sz="2000"/>
            </a:p>
          </p:txBody>
        </p:sp>
        <p:sp>
          <p:nvSpPr>
            <p:cNvPr id="391174" name="Text Box 6"/>
            <p:cNvSpPr txBox="1">
              <a:spLocks noChangeArrowheads="1"/>
            </p:cNvSpPr>
            <p:nvPr/>
          </p:nvSpPr>
          <p:spPr bwMode="auto">
            <a:xfrm>
              <a:off x="4823905" y="786975"/>
              <a:ext cx="1708150" cy="396875"/>
            </a:xfrm>
            <a:prstGeom prst="rect">
              <a:avLst/>
            </a:prstGeom>
            <a:solidFill>
              <a:srgbClr val="FFCC66"/>
            </a:solidFill>
            <a:ln>
              <a:noFill/>
            </a:ln>
            <a:effectLst/>
            <a:extLs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000" dirty="0"/>
                <a:t>陽光強度示意</a:t>
              </a:r>
            </a:p>
          </p:txBody>
        </p:sp>
      </p:gr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22B7B58C-63F9-4D6D-8B14-212ADC5A8394}" type="slidenum">
              <a:rPr lang="zh-TW" altLang="en-US"/>
              <a:pPr/>
              <a:t>57</a:t>
            </a:fld>
            <a:endParaRPr lang="en-US" altLang="zh-TW"/>
          </a:p>
        </p:txBody>
      </p:sp>
      <p:pic>
        <p:nvPicPr>
          <p:cNvPr id="3420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813" y="2273300"/>
            <a:ext cx="8842375" cy="2843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2019" name="Text Box 3"/>
          <p:cNvSpPr txBox="1">
            <a:spLocks noChangeArrowheads="1"/>
          </p:cNvSpPr>
          <p:nvPr/>
        </p:nvSpPr>
        <p:spPr bwMode="auto">
          <a:xfrm>
            <a:off x="519113" y="831850"/>
            <a:ext cx="847883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TW" i="1">
                <a:solidFill>
                  <a:srgbClr val="0000FF"/>
                </a:solidFill>
                <a:ea typeface="新細明體" pitchFamily="18" charset="-120"/>
              </a:rPr>
              <a:t>It seems that the Pope et al. results turn out to be wrong. Our data provide a definitive answer.</a:t>
            </a:r>
          </a:p>
        </p:txBody>
      </p:sp>
      <p:sp>
        <p:nvSpPr>
          <p:cNvPr id="342020" name="Rectangle 4"/>
          <p:cNvSpPr>
            <a:spLocks noChangeArrowheads="1"/>
          </p:cNvSpPr>
          <p:nvPr/>
        </p:nvSpPr>
        <p:spPr bwMode="auto">
          <a:xfrm>
            <a:off x="5540375" y="2968625"/>
            <a:ext cx="3275013" cy="100013"/>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42021" name="Text Box 5"/>
          <p:cNvSpPr txBox="1">
            <a:spLocks noChangeArrowheads="1"/>
          </p:cNvSpPr>
          <p:nvPr/>
        </p:nvSpPr>
        <p:spPr bwMode="auto">
          <a:xfrm>
            <a:off x="7523163" y="2060575"/>
            <a:ext cx="1235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i="1">
                <a:solidFill>
                  <a:srgbClr val="FF0000"/>
                </a:solidFill>
                <a:ea typeface="新細明體" pitchFamily="18" charset="-120"/>
              </a:rPr>
              <a:t>This work</a:t>
            </a:r>
          </a:p>
        </p:txBody>
      </p:sp>
      <p:sp>
        <p:nvSpPr>
          <p:cNvPr id="342022" name="Line 6"/>
          <p:cNvSpPr>
            <a:spLocks noChangeShapeType="1"/>
          </p:cNvSpPr>
          <p:nvPr/>
        </p:nvSpPr>
        <p:spPr bwMode="auto">
          <a:xfrm flipH="1">
            <a:off x="7666038" y="2451100"/>
            <a:ext cx="376237" cy="495300"/>
          </a:xfrm>
          <a:prstGeom prst="line">
            <a:avLst/>
          </a:prstGeom>
          <a:noFill/>
          <a:ln w="22225">
            <a:solidFill>
              <a:srgbClr val="FF0000"/>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342023" name="Text Box 7"/>
          <p:cNvSpPr txBox="1">
            <a:spLocks noChangeArrowheads="1"/>
          </p:cNvSpPr>
          <p:nvPr/>
        </p:nvSpPr>
        <p:spPr bwMode="auto">
          <a:xfrm>
            <a:off x="6145213" y="4219575"/>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993366"/>
                </a:solidFill>
                <a:latin typeface="Arial" charset="0"/>
                <a:ea typeface="新細明體" pitchFamily="18" charset="-120"/>
              </a:rPr>
              <a:t>2007</a:t>
            </a:r>
          </a:p>
        </p:txBody>
      </p:sp>
      <p:sp>
        <p:nvSpPr>
          <p:cNvPr id="342024" name="Text Box 8"/>
          <p:cNvSpPr txBox="1">
            <a:spLocks noChangeArrowheads="1"/>
          </p:cNvSpPr>
          <p:nvPr/>
        </p:nvSpPr>
        <p:spPr bwMode="auto">
          <a:xfrm>
            <a:off x="6137275" y="33289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9900"/>
                </a:solidFill>
                <a:latin typeface="Arial" charset="0"/>
                <a:ea typeface="新細明體" pitchFamily="18" charset="-120"/>
              </a:rPr>
              <a:t>2006</a:t>
            </a:r>
          </a:p>
        </p:txBody>
      </p:sp>
      <p:sp>
        <p:nvSpPr>
          <p:cNvPr id="342025" name="Text Box 9"/>
          <p:cNvSpPr txBox="1">
            <a:spLocks noChangeArrowheads="1"/>
          </p:cNvSpPr>
          <p:nvPr/>
        </p:nvSpPr>
        <p:spPr bwMode="auto">
          <a:xfrm>
            <a:off x="6129338" y="282575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6600"/>
                </a:solidFill>
                <a:latin typeface="Arial" charset="0"/>
                <a:ea typeface="新細明體" pitchFamily="18" charset="-120"/>
              </a:rPr>
              <a:t>1990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202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202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20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2020" grpId="0" animBg="1"/>
      <p:bldP spid="342021" grpId="0"/>
      <p:bldP spid="34202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A988564-8EDB-4CDF-B00C-124814C28F5B}" type="slidenum">
              <a:rPr lang="zh-TW" altLang="en-US"/>
              <a:pPr/>
              <a:t>58</a:t>
            </a:fld>
            <a:endParaRPr lang="en-US" altLang="zh-TW"/>
          </a:p>
        </p:txBody>
      </p:sp>
      <p:sp>
        <p:nvSpPr>
          <p:cNvPr id="379906" name="Rectangle 2"/>
          <p:cNvSpPr>
            <a:spLocks noChangeArrowheads="1"/>
          </p:cNvSpPr>
          <p:nvPr/>
        </p:nvSpPr>
        <p:spPr bwMode="auto">
          <a:xfrm>
            <a:off x="544513" y="725488"/>
            <a:ext cx="7999412" cy="4656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eaLnBrk="0" hangingPunct="0">
              <a:lnSpc>
                <a:spcPct val="150000"/>
              </a:lnSpc>
              <a:spcAft>
                <a:spcPct val="100000"/>
              </a:spcAft>
            </a:pPr>
            <a:r>
              <a:rPr kumimoji="1" lang="zh-TW" altLang="en-US" sz="2400"/>
              <a:t>過氧化氯分子的吸收截面積不僅遠大於</a:t>
            </a:r>
            <a:r>
              <a:rPr kumimoji="1" lang="en-US" altLang="zh-TW" sz="2400"/>
              <a:t>2007</a:t>
            </a:r>
            <a:r>
              <a:rPr kumimoji="1" lang="zh-TW" altLang="en-US" sz="2400"/>
              <a:t>年波普博士等人的結果，且較學界在</a:t>
            </a:r>
            <a:r>
              <a:rPr kumimoji="1" lang="en-US" altLang="zh-TW" sz="2400"/>
              <a:t>2006</a:t>
            </a:r>
            <a:r>
              <a:rPr kumimoji="1" lang="zh-TW" altLang="en-US" sz="2400"/>
              <a:t>年的評估認定值為大。</a:t>
            </a:r>
          </a:p>
          <a:p>
            <a:pPr eaLnBrk="0" hangingPunct="0">
              <a:lnSpc>
                <a:spcPct val="150000"/>
              </a:lnSpc>
              <a:spcAft>
                <a:spcPct val="100000"/>
              </a:spcAft>
            </a:pPr>
            <a:r>
              <a:rPr kumimoji="1" lang="zh-TW" altLang="en-US" sz="2400"/>
              <a:t>將我們的數據代入現有的大氣化學模型中，就可以妥善解釋臭氧洞的形成以及大氣中各相關物質如氧化氯與過氧化氯實測的濃度。</a:t>
            </a:r>
          </a:p>
          <a:p>
            <a:pPr eaLnBrk="0" hangingPunct="0">
              <a:lnSpc>
                <a:spcPct val="150000"/>
              </a:lnSpc>
              <a:spcAft>
                <a:spcPct val="100000"/>
              </a:spcAft>
            </a:pPr>
            <a:r>
              <a:rPr kumimoji="1" lang="zh-TW" altLang="en-US" sz="2400"/>
              <a:t>證實人類活動所排放的氟氯碳化合物為臭氧層破壞的主因，而且過氧化氯分子破壞臭氧的效率較以往認知的更快。 </a:t>
            </a:r>
          </a:p>
        </p:txBody>
      </p:sp>
      <p:sp>
        <p:nvSpPr>
          <p:cNvPr id="379907" name="Text Box 3"/>
          <p:cNvSpPr txBox="1">
            <a:spLocks noChangeArrowheads="1"/>
          </p:cNvSpPr>
          <p:nvPr/>
        </p:nvSpPr>
        <p:spPr bwMode="auto">
          <a:xfrm>
            <a:off x="247650" y="293688"/>
            <a:ext cx="1098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TW" altLang="en-US" sz="2400">
                <a:solidFill>
                  <a:srgbClr val="0000FF"/>
                </a:solidFill>
                <a:latin typeface="Arial" charset="0"/>
              </a:rPr>
              <a:t>結論：</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748E4A38-E2B2-4611-9E4C-A0E2DB300246}" type="slidenum">
              <a:rPr lang="zh-TW" altLang="en-US"/>
              <a:pPr/>
              <a:t>59</a:t>
            </a:fld>
            <a:endParaRPr lang="en-US" altLang="zh-TW"/>
          </a:p>
        </p:txBody>
      </p:sp>
      <p:sp>
        <p:nvSpPr>
          <p:cNvPr id="480258" name="Text Box 2"/>
          <p:cNvSpPr txBox="1">
            <a:spLocks noChangeArrowheads="1"/>
          </p:cNvSpPr>
          <p:nvPr/>
        </p:nvSpPr>
        <p:spPr bwMode="auto">
          <a:xfrm>
            <a:off x="368300" y="950913"/>
            <a:ext cx="8453438" cy="3825875"/>
          </a:xfrm>
          <a:prstGeom prst="rect">
            <a:avLst/>
          </a:prstGeom>
          <a:noFill/>
          <a:ln>
            <a:noFill/>
          </a:ln>
          <a:effectLst/>
          <a:extLst>
            <a:ext uri="{909E8E84-426E-40DD-AFC4-6F175D3DCCD1}">
              <a14:hiddenFill xmlns:a14="http://schemas.microsoft.com/office/drawing/2010/main">
                <a:solidFill>
                  <a:srgbClr val="FF5050">
                    <a:alpha val="3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dist">
              <a:lnSpc>
                <a:spcPct val="125000"/>
              </a:lnSpc>
            </a:pPr>
            <a:r>
              <a:rPr lang="en-US" altLang="zh-TW" i="1">
                <a:solidFill>
                  <a:srgbClr val="0000FF"/>
                </a:solidFill>
                <a:ea typeface="新細明體" pitchFamily="18" charset="-120"/>
              </a:rPr>
              <a:t>• Recent laboratory measurements of the chlorine monoxide dimer (ClOOCl) </a:t>
            </a:r>
            <a:r>
              <a:rPr lang="en-US" altLang="zh-TW" b="1" i="1" u="sng">
                <a:ea typeface="新細明體" pitchFamily="18" charset="-120"/>
              </a:rPr>
              <a:t>dissociation cross section</a:t>
            </a:r>
            <a:r>
              <a:rPr lang="en-US" altLang="zh-TW" i="1">
                <a:solidFill>
                  <a:srgbClr val="0000FF"/>
                </a:solidFill>
                <a:ea typeface="新細明體" pitchFamily="18" charset="-120"/>
              </a:rPr>
              <a:t> and analyses of observations from aircraft and satellites have </a:t>
            </a:r>
            <a:r>
              <a:rPr lang="en-US" altLang="zh-TW" i="1">
                <a:ea typeface="新細明體" pitchFamily="18" charset="-120"/>
              </a:rPr>
              <a:t>reaffirmed the fundamental understanding</a:t>
            </a:r>
            <a:r>
              <a:rPr lang="en-US" altLang="zh-TW" i="1">
                <a:solidFill>
                  <a:srgbClr val="0000FF"/>
                </a:solidFill>
                <a:ea typeface="新細明體" pitchFamily="18" charset="-120"/>
              </a:rPr>
              <a:t> that polar springtime ozone depletion is caused primarily by the ClO + ClO catalytic ozone destruction cycle, with significant contributions from the BrO + ClO cycle.</a:t>
            </a:r>
          </a:p>
        </p:txBody>
      </p:sp>
      <p:pic>
        <p:nvPicPr>
          <p:cNvPr id="4802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150" y="130175"/>
            <a:ext cx="7642225"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80258"/>
                                        </p:tgtEl>
                                        <p:attrNameLst>
                                          <p:attrName>style.visibility</p:attrName>
                                        </p:attrNameLst>
                                      </p:cBhvr>
                                      <p:to>
                                        <p:strVal val="visible"/>
                                      </p:to>
                                    </p:set>
                                    <p:anim calcmode="lin" valueType="num">
                                      <p:cBhvr additive="base">
                                        <p:cTn id="7" dur="500" fill="hold"/>
                                        <p:tgtEl>
                                          <p:spTgt spid="480258"/>
                                        </p:tgtEl>
                                        <p:attrNameLst>
                                          <p:attrName>ppt_x</p:attrName>
                                        </p:attrNameLst>
                                      </p:cBhvr>
                                      <p:tavLst>
                                        <p:tav tm="0">
                                          <p:val>
                                            <p:strVal val="#ppt_x"/>
                                          </p:val>
                                        </p:tav>
                                        <p:tav tm="100000">
                                          <p:val>
                                            <p:strVal val="#ppt_x"/>
                                          </p:val>
                                        </p:tav>
                                      </p:tavLst>
                                    </p:anim>
                                    <p:anim calcmode="lin" valueType="num">
                                      <p:cBhvr additive="base">
                                        <p:cTn id="8" dur="500" fill="hold"/>
                                        <p:tgtEl>
                                          <p:spTgt spid="4802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025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56902083-A732-4F3E-B2FD-B7FFEACCA7FE}" type="slidenum">
              <a:rPr lang="zh-TW" altLang="en-US"/>
              <a:pPr/>
              <a:t>60</a:t>
            </a:fld>
            <a:endParaRPr lang="en-US" altLang="zh-TW"/>
          </a:p>
        </p:txBody>
      </p:sp>
      <p:pic>
        <p:nvPicPr>
          <p:cNvPr id="442370" name="Picture 2" descr="20100427_Daily_New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092" y="0"/>
            <a:ext cx="9925050" cy="6996113"/>
          </a:xfrm>
          <a:prstGeom prst="rect">
            <a:avLst/>
          </a:prstGeom>
          <a:noFill/>
          <a:extLst>
            <a:ext uri="{909E8E84-426E-40DD-AFC4-6F175D3DCCD1}">
              <a14:hiddenFill xmlns:a14="http://schemas.microsoft.com/office/drawing/2010/main">
                <a:solidFill>
                  <a:srgbClr val="FFFFFF"/>
                </a:solidFill>
              </a14:hiddenFill>
            </a:ext>
          </a:extLst>
        </p:spPr>
      </p:pic>
      <p:sp>
        <p:nvSpPr>
          <p:cNvPr id="442371" name="Rectangle 3"/>
          <p:cNvSpPr>
            <a:spLocks noChangeArrowheads="1"/>
          </p:cNvSpPr>
          <p:nvPr/>
        </p:nvSpPr>
        <p:spPr bwMode="auto">
          <a:xfrm>
            <a:off x="3581400" y="4483100"/>
            <a:ext cx="571500" cy="1371600"/>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2" name="Rectangle 4"/>
          <p:cNvSpPr>
            <a:spLocks noChangeArrowheads="1"/>
          </p:cNvSpPr>
          <p:nvPr/>
        </p:nvSpPr>
        <p:spPr bwMode="auto">
          <a:xfrm>
            <a:off x="5664200" y="2019300"/>
            <a:ext cx="3670300" cy="39878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3" name="Rectangle 5"/>
          <p:cNvSpPr>
            <a:spLocks noChangeArrowheads="1"/>
          </p:cNvSpPr>
          <p:nvPr/>
        </p:nvSpPr>
        <p:spPr bwMode="auto">
          <a:xfrm>
            <a:off x="0" y="2108200"/>
            <a:ext cx="1079500" cy="39497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4" name="Rectangle 6"/>
          <p:cNvSpPr>
            <a:spLocks noChangeArrowheads="1"/>
          </p:cNvSpPr>
          <p:nvPr/>
        </p:nvSpPr>
        <p:spPr bwMode="auto">
          <a:xfrm>
            <a:off x="1511300" y="2133600"/>
            <a:ext cx="355600" cy="78740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5" name="Rectangle 7"/>
          <p:cNvSpPr>
            <a:spLocks noChangeArrowheads="1"/>
          </p:cNvSpPr>
          <p:nvPr/>
        </p:nvSpPr>
        <p:spPr bwMode="auto">
          <a:xfrm>
            <a:off x="2808288" y="4737100"/>
            <a:ext cx="468312" cy="596900"/>
          </a:xfrm>
          <a:prstGeom prst="rect">
            <a:avLst/>
          </a:prstGeom>
          <a:noFill/>
          <a:ln w="2857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6" name="Rectangle 8"/>
          <p:cNvSpPr>
            <a:spLocks noChangeArrowheads="1"/>
          </p:cNvSpPr>
          <p:nvPr/>
        </p:nvSpPr>
        <p:spPr bwMode="auto">
          <a:xfrm>
            <a:off x="1527175" y="4951413"/>
            <a:ext cx="438150" cy="574675"/>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2377" name="Rectangle 9"/>
          <p:cNvSpPr>
            <a:spLocks noChangeArrowheads="1"/>
          </p:cNvSpPr>
          <p:nvPr/>
        </p:nvSpPr>
        <p:spPr bwMode="auto">
          <a:xfrm>
            <a:off x="1501775" y="3721100"/>
            <a:ext cx="438150" cy="38893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6ADC431B-D54F-42FA-A46F-0EE60E23AAB3}" type="slidenum">
              <a:rPr lang="zh-TW" altLang="en-US"/>
              <a:pPr/>
              <a:t>61</a:t>
            </a:fld>
            <a:endParaRPr lang="en-US" altLang="zh-TW"/>
          </a:p>
        </p:txBody>
      </p:sp>
      <p:sp>
        <p:nvSpPr>
          <p:cNvPr id="456706" name="Rectangle 2"/>
          <p:cNvSpPr>
            <a:spLocks noChangeArrowheads="1"/>
          </p:cNvSpPr>
          <p:nvPr/>
        </p:nvSpPr>
        <p:spPr bwMode="auto">
          <a:xfrm>
            <a:off x="595313" y="199305"/>
            <a:ext cx="7937500" cy="4838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spcBef>
                <a:spcPct val="50000"/>
              </a:spcBef>
            </a:pPr>
            <a:r>
              <a:rPr lang="zh-TW" altLang="en-US" sz="2400" dirty="0">
                <a:latin typeface="Arial" charset="0"/>
              </a:rPr>
              <a:t>對進行</a:t>
            </a:r>
            <a:r>
              <a:rPr lang="zh-TW" altLang="en-US" sz="2400" dirty="0">
                <a:solidFill>
                  <a:srgbClr val="FF0000"/>
                </a:solidFill>
                <a:latin typeface="Arial" charset="0"/>
              </a:rPr>
              <a:t>未知</a:t>
            </a:r>
            <a:r>
              <a:rPr lang="zh-TW" altLang="en-US" sz="2400" dirty="0">
                <a:latin typeface="Arial" charset="0"/>
              </a:rPr>
              <a:t>的實驗，以下幾點會是重要的關鍵：</a:t>
            </a:r>
          </a:p>
          <a:p>
            <a:pPr>
              <a:lnSpc>
                <a:spcPct val="150000"/>
              </a:lnSpc>
              <a:spcBef>
                <a:spcPct val="50000"/>
              </a:spcBef>
            </a:pPr>
            <a:r>
              <a:rPr lang="en-US" altLang="zh-TW" sz="2400" dirty="0">
                <a:latin typeface="Arial" charset="0"/>
              </a:rPr>
              <a:t>	</a:t>
            </a:r>
            <a:r>
              <a:rPr lang="en-US" altLang="zh-TW" sz="2400" dirty="0">
                <a:solidFill>
                  <a:srgbClr val="0000FF"/>
                </a:solidFill>
                <a:latin typeface="Arial" charset="0"/>
              </a:rPr>
              <a:t>1. </a:t>
            </a:r>
            <a:r>
              <a:rPr lang="zh-TW" altLang="en-US" sz="2400" dirty="0">
                <a:solidFill>
                  <a:srgbClr val="0000FF"/>
                </a:solidFill>
                <a:latin typeface="Arial" charset="0"/>
              </a:rPr>
              <a:t>正確估算情勢以挑戰未知；</a:t>
            </a:r>
          </a:p>
          <a:p>
            <a:pPr>
              <a:lnSpc>
                <a:spcPct val="150000"/>
              </a:lnSpc>
              <a:spcBef>
                <a:spcPct val="50000"/>
              </a:spcBef>
            </a:pPr>
            <a:r>
              <a:rPr lang="zh-TW" altLang="en-US" sz="2400" dirty="0">
                <a:solidFill>
                  <a:srgbClr val="0000FF"/>
                </a:solidFill>
                <a:latin typeface="Arial" charset="0"/>
              </a:rPr>
              <a:t>	 </a:t>
            </a:r>
            <a:r>
              <a:rPr lang="en-US" altLang="zh-TW" sz="2400" dirty="0">
                <a:solidFill>
                  <a:srgbClr val="0000FF"/>
                </a:solidFill>
                <a:latin typeface="Arial" charset="0"/>
              </a:rPr>
              <a:t>(Scientifically, technically, competitively)</a:t>
            </a:r>
            <a:endParaRPr lang="zh-TW" altLang="en-US" sz="2400" dirty="0">
              <a:solidFill>
                <a:srgbClr val="0000FF"/>
              </a:solidFill>
              <a:latin typeface="Arial" charset="0"/>
            </a:endParaRPr>
          </a:p>
          <a:p>
            <a:pPr>
              <a:lnSpc>
                <a:spcPct val="150000"/>
              </a:lnSpc>
              <a:spcBef>
                <a:spcPct val="50000"/>
              </a:spcBef>
            </a:pPr>
            <a:r>
              <a:rPr lang="en-US" altLang="zh-TW" sz="2400" dirty="0">
                <a:solidFill>
                  <a:srgbClr val="0000FF"/>
                </a:solidFill>
                <a:latin typeface="Arial" charset="0"/>
              </a:rPr>
              <a:t>	2. </a:t>
            </a:r>
            <a:r>
              <a:rPr lang="zh-TW" altLang="en-US" sz="2400" dirty="0">
                <a:solidFill>
                  <a:srgbClr val="0000FF"/>
                </a:solidFill>
                <a:latin typeface="Arial" charset="0"/>
              </a:rPr>
              <a:t>紮實的基本工夫與想像力、創造力同樣重要；</a:t>
            </a:r>
          </a:p>
          <a:p>
            <a:pPr>
              <a:lnSpc>
                <a:spcPct val="150000"/>
              </a:lnSpc>
              <a:spcBef>
                <a:spcPct val="50000"/>
              </a:spcBef>
            </a:pPr>
            <a:r>
              <a:rPr lang="en-US" altLang="zh-TW" sz="2400" dirty="0">
                <a:solidFill>
                  <a:srgbClr val="0000FF"/>
                </a:solidFill>
                <a:latin typeface="Arial" charset="0"/>
              </a:rPr>
              <a:t>	3. </a:t>
            </a:r>
            <a:r>
              <a:rPr lang="zh-TW" altLang="en-US" sz="2400" dirty="0">
                <a:solidFill>
                  <a:srgbClr val="0000FF"/>
                </a:solidFill>
                <a:latin typeface="Arial" charset="0"/>
              </a:rPr>
              <a:t>在失敗中學習，即時修正；</a:t>
            </a:r>
          </a:p>
          <a:p>
            <a:pPr>
              <a:lnSpc>
                <a:spcPct val="150000"/>
              </a:lnSpc>
              <a:spcBef>
                <a:spcPct val="50000"/>
              </a:spcBef>
            </a:pPr>
            <a:r>
              <a:rPr lang="zh-TW" altLang="en-US" sz="2400" dirty="0">
                <a:latin typeface="Arial" charset="0"/>
              </a:rPr>
              <a:t>總之，「</a:t>
            </a:r>
            <a:r>
              <a:rPr lang="zh-TW" altLang="en-US" sz="2400" dirty="0">
                <a:solidFill>
                  <a:srgbClr val="0000FF"/>
                </a:solidFill>
                <a:latin typeface="Arial" charset="0"/>
              </a:rPr>
              <a:t>機會是留給準備好的人的</a:t>
            </a:r>
            <a:r>
              <a:rPr lang="zh-TW" altLang="en-US" sz="2400" dirty="0">
                <a:latin typeface="Arial" charset="0"/>
              </a:rPr>
              <a:t>」，如此才能及時解決重要的問題。</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E11EF4C0-ED72-4B62-AE89-821886DF4067}" type="slidenum">
              <a:rPr lang="zh-TW" altLang="en-US"/>
              <a:pPr/>
              <a:t>62</a:t>
            </a:fld>
            <a:endParaRPr lang="en-US" altLang="zh-TW"/>
          </a:p>
        </p:txBody>
      </p:sp>
      <p:sp>
        <p:nvSpPr>
          <p:cNvPr id="475138" name="Rectangle 2"/>
          <p:cNvSpPr>
            <a:spLocks noChangeArrowheads="1"/>
          </p:cNvSpPr>
          <p:nvPr/>
        </p:nvSpPr>
        <p:spPr bwMode="auto">
          <a:xfrm>
            <a:off x="446088" y="1933575"/>
            <a:ext cx="8248650" cy="272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lnSpc>
                <a:spcPct val="135000"/>
              </a:lnSpc>
            </a:pPr>
            <a:r>
              <a:rPr kumimoji="1" lang="en-US" altLang="zh-TW" sz="3200">
                <a:solidFill>
                  <a:srgbClr val="0000FF"/>
                </a:solidFill>
              </a:rPr>
              <a:t>Dr. Mao-Chang Liang </a:t>
            </a:r>
            <a:r>
              <a:rPr kumimoji="1" lang="zh-TW" altLang="en-US" sz="3200">
                <a:solidFill>
                  <a:srgbClr val="0000FF"/>
                </a:solidFill>
              </a:rPr>
              <a:t>梁茂昌</a:t>
            </a:r>
          </a:p>
          <a:p>
            <a:pPr algn="ctr">
              <a:lnSpc>
                <a:spcPct val="135000"/>
              </a:lnSpc>
            </a:pPr>
            <a:r>
              <a:rPr kumimoji="1" lang="en-US" altLang="zh-TW" sz="3200">
                <a:solidFill>
                  <a:srgbClr val="0000FF"/>
                </a:solidFill>
                <a:latin typeface="Arial Narrow" pitchFamily="34" charset="0"/>
              </a:rPr>
              <a:t>(Research Center for Environmental Changes, </a:t>
            </a:r>
          </a:p>
          <a:p>
            <a:pPr algn="ctr">
              <a:lnSpc>
                <a:spcPct val="135000"/>
              </a:lnSpc>
            </a:pPr>
            <a:r>
              <a:rPr kumimoji="1" lang="en-US" altLang="zh-TW" sz="3200">
                <a:solidFill>
                  <a:srgbClr val="0000FF"/>
                </a:solidFill>
                <a:latin typeface="Arial Narrow" pitchFamily="34" charset="0"/>
              </a:rPr>
              <a:t>Academia Sinica)</a:t>
            </a:r>
          </a:p>
          <a:p>
            <a:pPr algn="ctr">
              <a:lnSpc>
                <a:spcPct val="135000"/>
              </a:lnSpc>
            </a:pPr>
            <a:r>
              <a:rPr kumimoji="1" lang="en-US" altLang="zh-TW" sz="3200">
                <a:solidFill>
                  <a:srgbClr val="00CC00"/>
                </a:solidFill>
              </a:rPr>
              <a:t>$$$: Academia Sinica, NSC </a:t>
            </a:r>
          </a:p>
        </p:txBody>
      </p:sp>
      <p:sp>
        <p:nvSpPr>
          <p:cNvPr id="475139" name="Text Box 3"/>
          <p:cNvSpPr txBox="1">
            <a:spLocks noChangeArrowheads="1"/>
          </p:cNvSpPr>
          <p:nvPr/>
        </p:nvSpPr>
        <p:spPr bwMode="auto">
          <a:xfrm>
            <a:off x="3024188" y="265113"/>
            <a:ext cx="3278187" cy="64135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600" b="1">
                <a:solidFill>
                  <a:srgbClr val="0000FF"/>
                </a:solidFill>
                <a:latin typeface="Monotype Corsiva" pitchFamily="66" charset="0"/>
                <a:ea typeface="新細明體" pitchFamily="18" charset="-120"/>
              </a:rPr>
              <a:t>Acknowledgements</a:t>
            </a:r>
          </a:p>
        </p:txBody>
      </p:sp>
      <p:sp>
        <p:nvSpPr>
          <p:cNvPr id="475140" name="Text Box 4"/>
          <p:cNvSpPr txBox="1">
            <a:spLocks noChangeArrowheads="1"/>
          </p:cNvSpPr>
          <p:nvPr/>
        </p:nvSpPr>
        <p:spPr bwMode="auto">
          <a:xfrm>
            <a:off x="277813" y="984250"/>
            <a:ext cx="86995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400"/>
              <a:t>Hsueh-Ying Chen, Chien-Yu Lien, Wei-Yen Lin, Yuan T. Lee,</a:t>
            </a:r>
            <a:endParaRPr lang="en-US" altLang="zh-TW" sz="2400">
              <a:ea typeface="新細明體" pitchFamily="18" charset="-120"/>
            </a:endParaRPr>
          </a:p>
          <a:p>
            <a:pPr algn="ctr"/>
            <a:r>
              <a:rPr lang="en-US" altLang="zh-TW" sz="2400">
                <a:ea typeface="新細明體" pitchFamily="18" charset="-120"/>
              </a:rPr>
              <a:t>Wen-Tsung Huang, I-Cheng Chen, Andrew F Chen, Chen-Hsun Tsai </a:t>
            </a:r>
            <a:endParaRPr lang="zh-TW" altLang="en-US" sz="2400">
              <a:ea typeface="新細明體" pitchFamily="18" charset="-120"/>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3521E264-8F08-4139-9964-EFD87CB640DC}" type="slidenum">
              <a:rPr lang="zh-TW" altLang="en-US"/>
              <a:pPr/>
              <a:t>63</a:t>
            </a:fld>
            <a:endParaRPr lang="en-US" altLang="zh-TW"/>
          </a:p>
        </p:txBody>
      </p:sp>
      <p:pic>
        <p:nvPicPr>
          <p:cNvPr id="451589" name="Picture 5" descr="CFC-Ozone_Puzzle-slide35"/>
          <p:cNvPicPr>
            <a:picLocks noChangeAspect="1" noChangeArrowheads="1"/>
          </p:cNvPicPr>
          <p:nvPr/>
        </p:nvPicPr>
        <p:blipFill>
          <a:blip r:embed="rId3">
            <a:extLst>
              <a:ext uri="{28A0092B-C50C-407E-A947-70E740481C1C}">
                <a14:useLocalDpi xmlns:a14="http://schemas.microsoft.com/office/drawing/2010/main" val="0"/>
              </a:ext>
            </a:extLst>
          </a:blip>
          <a:srcRect l="1428" t="28384" r="45123"/>
          <a:stretch>
            <a:fillRect/>
          </a:stretch>
        </p:blipFill>
        <p:spPr bwMode="auto">
          <a:xfrm>
            <a:off x="3676650" y="1768475"/>
            <a:ext cx="5467350" cy="4062413"/>
          </a:xfrm>
          <a:prstGeom prst="rect">
            <a:avLst/>
          </a:prstGeom>
          <a:noFill/>
          <a:extLst>
            <a:ext uri="{909E8E84-426E-40DD-AFC4-6F175D3DCCD1}">
              <a14:hiddenFill xmlns:a14="http://schemas.microsoft.com/office/drawing/2010/main">
                <a:solidFill>
                  <a:srgbClr val="FFFFFF"/>
                </a:solidFill>
              </a14:hiddenFill>
            </a:ext>
          </a:extLst>
        </p:spPr>
      </p:pic>
      <p:sp>
        <p:nvSpPr>
          <p:cNvPr id="451588" name="Rectangle 4"/>
          <p:cNvSpPr>
            <a:spLocks noChangeArrowheads="1"/>
          </p:cNvSpPr>
          <p:nvPr/>
        </p:nvSpPr>
        <p:spPr bwMode="auto">
          <a:xfrm>
            <a:off x="488950" y="128588"/>
            <a:ext cx="8655050" cy="137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nSpc>
                <a:spcPct val="150000"/>
              </a:lnSpc>
            </a:pPr>
            <a:r>
              <a:rPr lang="zh-TW" altLang="en-US">
                <a:latin typeface="Arial" charset="0"/>
              </a:rPr>
              <a:t>人類當初因</a:t>
            </a:r>
            <a:r>
              <a:rPr lang="zh-TW" altLang="en-US" u="sng">
                <a:solidFill>
                  <a:srgbClr val="FF0000"/>
                </a:solidFill>
                <a:latin typeface="Arial" charset="0"/>
              </a:rPr>
              <a:t>無知</a:t>
            </a:r>
            <a:r>
              <a:rPr lang="zh-TW" altLang="en-US">
                <a:latin typeface="Arial" charset="0"/>
              </a:rPr>
              <a:t>及</a:t>
            </a:r>
            <a:r>
              <a:rPr lang="zh-TW" altLang="en-US" u="sng">
                <a:solidFill>
                  <a:srgbClr val="0000FF"/>
                </a:solidFill>
                <a:latin typeface="Arial" charset="0"/>
              </a:rPr>
              <a:t>圖自身方便</a:t>
            </a:r>
            <a:r>
              <a:rPr lang="zh-TW" altLang="en-US">
                <a:latin typeface="Arial" charset="0"/>
              </a:rPr>
              <a:t>，大量地使用</a:t>
            </a:r>
            <a:r>
              <a:rPr lang="en-US" altLang="zh-TW">
                <a:latin typeface="Arial" charset="0"/>
              </a:rPr>
              <a:t>CFC</a:t>
            </a:r>
          </a:p>
          <a:p>
            <a:pPr>
              <a:lnSpc>
                <a:spcPct val="150000"/>
              </a:lnSpc>
            </a:pPr>
            <a:r>
              <a:rPr lang="zh-TW" altLang="en-US">
                <a:latin typeface="Arial" charset="0"/>
              </a:rPr>
              <a:t>（氟氯碳化合物），致造成臭氧層的破壞。</a:t>
            </a:r>
          </a:p>
        </p:txBody>
      </p:sp>
      <p:sp>
        <p:nvSpPr>
          <p:cNvPr id="451590" name="Rectangle 6"/>
          <p:cNvSpPr>
            <a:spLocks noChangeArrowheads="1"/>
          </p:cNvSpPr>
          <p:nvPr/>
        </p:nvSpPr>
        <p:spPr bwMode="auto">
          <a:xfrm>
            <a:off x="431800" y="1754188"/>
            <a:ext cx="2693988" cy="2035175"/>
          </a:xfrm>
          <a:prstGeom prst="rect">
            <a:avLst/>
          </a:prstGeom>
          <a:noFill/>
          <a:ln w="19050">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buFont typeface="Wingdings" pitchFamily="2" charset="2"/>
              <a:buChar char="n"/>
            </a:pPr>
            <a:r>
              <a:rPr lang="zh-TW" altLang="en-US">
                <a:solidFill>
                  <a:srgbClr val="0000FF"/>
                </a:solidFill>
                <a:latin typeface="Arial" charset="0"/>
              </a:rPr>
              <a:t> 臭氧多的是</a:t>
            </a:r>
            <a:r>
              <a:rPr lang="zh-TW" altLang="en-US">
                <a:latin typeface="Arial" charset="0"/>
              </a:rPr>
              <a:t> </a:t>
            </a:r>
          </a:p>
          <a:p>
            <a:pPr>
              <a:lnSpc>
                <a:spcPct val="150000"/>
              </a:lnSpc>
              <a:buFont typeface="Wingdings" pitchFamily="2" charset="2"/>
              <a:buChar char="n"/>
            </a:pPr>
            <a:r>
              <a:rPr lang="zh-TW" altLang="en-US">
                <a:latin typeface="Arial" charset="0"/>
              </a:rPr>
              <a:t> 地球這麼大</a:t>
            </a:r>
          </a:p>
          <a:p>
            <a:pPr>
              <a:lnSpc>
                <a:spcPct val="150000"/>
              </a:lnSpc>
              <a:buFont typeface="Wingdings" pitchFamily="2" charset="2"/>
              <a:buChar char="n"/>
            </a:pPr>
            <a:r>
              <a:rPr lang="zh-TW" altLang="en-US">
                <a:solidFill>
                  <a:srgbClr val="FF0000"/>
                </a:solidFill>
                <a:latin typeface="Arial" charset="0"/>
              </a:rPr>
              <a:t> 不用怎知道</a:t>
            </a:r>
          </a:p>
        </p:txBody>
      </p:sp>
      <p:sp>
        <p:nvSpPr>
          <p:cNvPr id="451592" name="Rectangle 8"/>
          <p:cNvSpPr>
            <a:spLocks noChangeArrowheads="1"/>
          </p:cNvSpPr>
          <p:nvPr/>
        </p:nvSpPr>
        <p:spPr bwMode="auto">
          <a:xfrm>
            <a:off x="3375025" y="5340350"/>
            <a:ext cx="1031875" cy="6429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51593" name="Rectangle 9"/>
          <p:cNvSpPr>
            <a:spLocks noChangeArrowheads="1"/>
          </p:cNvSpPr>
          <p:nvPr/>
        </p:nvSpPr>
        <p:spPr bwMode="auto">
          <a:xfrm>
            <a:off x="3351213" y="4051300"/>
            <a:ext cx="1449387" cy="6429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51591" name="Rectangle 7"/>
          <p:cNvSpPr>
            <a:spLocks noChangeArrowheads="1"/>
          </p:cNvSpPr>
          <p:nvPr/>
        </p:nvSpPr>
        <p:spPr bwMode="auto">
          <a:xfrm>
            <a:off x="454025" y="3911600"/>
            <a:ext cx="4594225" cy="201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buFont typeface="Wingdings" pitchFamily="2" charset="2"/>
              <a:buChar char="o"/>
            </a:pPr>
            <a:r>
              <a:rPr lang="zh-TW" altLang="en-US">
                <a:solidFill>
                  <a:srgbClr val="0000FF"/>
                </a:solidFill>
                <a:latin typeface="Arial" charset="0"/>
              </a:rPr>
              <a:t> </a:t>
            </a:r>
            <a:r>
              <a:rPr lang="en-US" altLang="zh-TW">
                <a:solidFill>
                  <a:srgbClr val="0000FF"/>
                </a:solidFill>
                <a:latin typeface="Arial" charset="0"/>
              </a:rPr>
              <a:t>ClOOCl</a:t>
            </a:r>
            <a:r>
              <a:rPr lang="zh-TW" altLang="en-US">
                <a:solidFill>
                  <a:srgbClr val="0000FF"/>
                </a:solidFill>
                <a:latin typeface="Arial" charset="0"/>
              </a:rPr>
              <a:t>催化循環很有效</a:t>
            </a:r>
            <a:r>
              <a:rPr lang="zh-TW" altLang="en-US">
                <a:latin typeface="Arial" charset="0"/>
              </a:rPr>
              <a:t> </a:t>
            </a:r>
          </a:p>
          <a:p>
            <a:pPr>
              <a:lnSpc>
                <a:spcPct val="150000"/>
              </a:lnSpc>
              <a:buFont typeface="Wingdings" pitchFamily="2" charset="2"/>
              <a:buChar char="o"/>
            </a:pPr>
            <a:r>
              <a:rPr lang="zh-TW" altLang="en-US">
                <a:latin typeface="Arial" charset="0"/>
              </a:rPr>
              <a:t> 地球這麼大</a:t>
            </a:r>
          </a:p>
          <a:p>
            <a:pPr>
              <a:lnSpc>
                <a:spcPct val="150000"/>
              </a:lnSpc>
              <a:buFont typeface="Wingdings" pitchFamily="2" charset="2"/>
              <a:buChar char="o"/>
            </a:pPr>
            <a:r>
              <a:rPr lang="zh-TW" altLang="en-US">
                <a:solidFill>
                  <a:srgbClr val="FF0000"/>
                </a:solidFill>
                <a:latin typeface="Arial" charset="0"/>
              </a:rPr>
              <a:t> </a:t>
            </a:r>
            <a:r>
              <a:rPr lang="en-US" altLang="zh-TW">
                <a:solidFill>
                  <a:srgbClr val="FF0000"/>
                </a:solidFill>
                <a:latin typeface="Arial" charset="0"/>
              </a:rPr>
              <a:t>CFC</a:t>
            </a:r>
            <a:r>
              <a:rPr lang="zh-TW" altLang="en-US">
                <a:solidFill>
                  <a:srgbClr val="FF0000"/>
                </a:solidFill>
                <a:latin typeface="Arial" charset="0"/>
              </a:rPr>
              <a:t>百年才壞</a:t>
            </a:r>
            <a:r>
              <a:rPr lang="zh-TW" altLang="zh-TW">
                <a:solidFill>
                  <a:srgbClr val="FF0000"/>
                </a:solidFill>
                <a:latin typeface="Tw Cen MT Condensed Extra Bold" pitchFamily="34" charset="0"/>
              </a:rPr>
              <a:t>，</a:t>
            </a:r>
            <a:r>
              <a:rPr lang="zh-TW" altLang="en-US">
                <a:solidFill>
                  <a:srgbClr val="FF0000"/>
                </a:solidFill>
                <a:latin typeface="Arial" charset="0"/>
              </a:rPr>
              <a:t>糟了</a:t>
            </a:r>
            <a:r>
              <a:rPr lang="en-US" altLang="zh-TW" i="1">
                <a:solidFill>
                  <a:srgbClr val="FF0000"/>
                </a:solidFill>
                <a:latin typeface="Arial" charset="0"/>
              </a:rPr>
              <a:t>!</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8E2405B5-983F-4229-8D8A-64F99CE96ED9}" type="slidenum">
              <a:rPr lang="zh-TW" altLang="en-US"/>
              <a:pPr/>
              <a:t>64</a:t>
            </a:fld>
            <a:endParaRPr lang="en-US" altLang="zh-TW"/>
          </a:p>
        </p:txBody>
      </p:sp>
      <p:sp>
        <p:nvSpPr>
          <p:cNvPr id="570370" name="Rectangle 2"/>
          <p:cNvSpPr>
            <a:spLocks noChangeArrowheads="1"/>
          </p:cNvSpPr>
          <p:nvPr/>
        </p:nvSpPr>
        <p:spPr bwMode="auto">
          <a:xfrm>
            <a:off x="577850" y="357188"/>
            <a:ext cx="8101013" cy="412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lnSpc>
                <a:spcPct val="150000"/>
              </a:lnSpc>
            </a:pPr>
            <a:r>
              <a:rPr lang="zh-TW" altLang="en-US">
                <a:solidFill>
                  <a:srgbClr val="0000FF"/>
                </a:solidFill>
                <a:latin typeface="Arial" charset="0"/>
              </a:rPr>
              <a:t>南極的臭氧洞是大氣層已經生病的警告，</a:t>
            </a:r>
          </a:p>
          <a:p>
            <a:pPr algn="ctr">
              <a:lnSpc>
                <a:spcPct val="150000"/>
              </a:lnSpc>
            </a:pPr>
            <a:r>
              <a:rPr lang="zh-TW" altLang="en-US">
                <a:solidFill>
                  <a:srgbClr val="0000FF"/>
                </a:solidFill>
                <a:latin typeface="Arial" charset="0"/>
              </a:rPr>
              <a:t>就算立刻停止污染，地球仍要花</a:t>
            </a:r>
            <a:r>
              <a:rPr lang="en-US" altLang="zh-TW">
                <a:solidFill>
                  <a:srgbClr val="0000FF"/>
                </a:solidFill>
                <a:latin typeface="Arial" charset="0"/>
              </a:rPr>
              <a:t>50</a:t>
            </a:r>
            <a:r>
              <a:rPr lang="zh-TW" altLang="en-US">
                <a:solidFill>
                  <a:srgbClr val="0000FF"/>
                </a:solidFill>
                <a:latin typeface="Arial" charset="0"/>
              </a:rPr>
              <a:t>年以上的時間，臭氧層才能復元。</a:t>
            </a:r>
          </a:p>
          <a:p>
            <a:pPr algn="ctr">
              <a:lnSpc>
                <a:spcPct val="150000"/>
              </a:lnSpc>
            </a:pPr>
            <a:endParaRPr lang="zh-TW" altLang="en-US" sz="800">
              <a:latin typeface="Arial" charset="0"/>
            </a:endParaRPr>
          </a:p>
          <a:p>
            <a:pPr algn="ctr">
              <a:lnSpc>
                <a:spcPct val="150000"/>
              </a:lnSpc>
            </a:pPr>
            <a:r>
              <a:rPr lang="zh-TW" altLang="en-US">
                <a:latin typeface="Arial" charset="0"/>
              </a:rPr>
              <a:t>還好</a:t>
            </a:r>
            <a:r>
              <a:rPr lang="zh-TW" altLang="zh-TW">
                <a:latin typeface="Arial" charset="0"/>
              </a:rPr>
              <a:t>！</a:t>
            </a:r>
            <a:r>
              <a:rPr lang="zh-TW" altLang="en-US">
                <a:latin typeface="Arial" charset="0"/>
              </a:rPr>
              <a:t>人們重視這個警告 </a:t>
            </a:r>
            <a:r>
              <a:rPr lang="en-US" altLang="zh-TW">
                <a:latin typeface="標楷體"/>
              </a:rPr>
              <a:t>…</a:t>
            </a:r>
            <a:endParaRPr lang="en-US" altLang="zh-TW">
              <a:latin typeface="Arial" charset="0"/>
            </a:endParaRPr>
          </a:p>
          <a:p>
            <a:pPr algn="ctr">
              <a:lnSpc>
                <a:spcPct val="150000"/>
              </a:lnSpc>
            </a:pPr>
            <a:r>
              <a:rPr lang="zh-TW" altLang="en-US">
                <a:latin typeface="Arial" charset="0"/>
              </a:rPr>
              <a:t>可是， </a:t>
            </a:r>
            <a:r>
              <a:rPr lang="en-US" altLang="zh-TW">
                <a:latin typeface="標楷體"/>
              </a:rPr>
              <a:t>…</a:t>
            </a:r>
            <a:r>
              <a:rPr lang="en-US" altLang="zh-TW">
                <a:latin typeface="Arial" charset="0"/>
              </a:rPr>
              <a:t>                            .   </a:t>
            </a:r>
            <a:endParaRPr lang="zh-TW" altLang="en-US">
              <a:latin typeface="Arial" charset="0"/>
            </a:endParaRPr>
          </a:p>
          <a:p>
            <a:pPr algn="ctr">
              <a:lnSpc>
                <a:spcPct val="150000"/>
              </a:lnSpc>
            </a:pPr>
            <a:endParaRPr lang="zh-TW" altLang="en-US">
              <a:latin typeface="Arial" charset="0"/>
            </a:endParaRP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B3665B6C-D27F-4347-9FC4-4B0F3C72F283}" type="slidenum">
              <a:rPr lang="zh-TW" altLang="en-US"/>
              <a:pPr/>
              <a:t>65</a:t>
            </a:fld>
            <a:endParaRPr lang="en-US" altLang="zh-TW"/>
          </a:p>
        </p:txBody>
      </p:sp>
      <p:pic>
        <p:nvPicPr>
          <p:cNvPr id="696322" name="Picture 2" descr="mahatmagand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9575" y="319088"/>
            <a:ext cx="2717800" cy="3586162"/>
          </a:xfrm>
          <a:prstGeom prst="rect">
            <a:avLst/>
          </a:prstGeom>
          <a:noFill/>
          <a:extLst>
            <a:ext uri="{909E8E84-426E-40DD-AFC4-6F175D3DCCD1}">
              <a14:hiddenFill xmlns:a14="http://schemas.microsoft.com/office/drawing/2010/main">
                <a:solidFill>
                  <a:srgbClr val="FFFFFF"/>
                </a:solidFill>
              </a14:hiddenFill>
            </a:ext>
          </a:extLst>
        </p:spPr>
      </p:pic>
      <p:sp>
        <p:nvSpPr>
          <p:cNvPr id="696325" name="Rectangle 5"/>
          <p:cNvSpPr>
            <a:spLocks noChangeArrowheads="1"/>
          </p:cNvSpPr>
          <p:nvPr/>
        </p:nvSpPr>
        <p:spPr bwMode="auto">
          <a:xfrm>
            <a:off x="3171923" y="0"/>
            <a:ext cx="3665538" cy="137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i="1" dirty="0">
                <a:solidFill>
                  <a:srgbClr val="0000FF"/>
                </a:solidFill>
              </a:rPr>
              <a:t>How many planets would India require ...</a:t>
            </a:r>
            <a:endParaRPr lang="zh-TW" altLang="en-US" i="1" dirty="0">
              <a:solidFill>
                <a:srgbClr val="0000FF"/>
              </a:solidFill>
            </a:endParaRPr>
          </a:p>
        </p:txBody>
      </p:sp>
      <p:pic>
        <p:nvPicPr>
          <p:cNvPr id="696327" name="Picture 7" descr="Image of a globe centred on India, with India highlighted.">
            <a:hlinkClick r:id="rId3" tooltip="Image of a globe centred on India, with India highlighted."/>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5113" y="3101975"/>
            <a:ext cx="3086100" cy="3086100"/>
          </a:xfrm>
          <a:prstGeom prst="rect">
            <a:avLst/>
          </a:prstGeom>
          <a:noFill/>
          <a:extLst>
            <a:ext uri="{909E8E84-426E-40DD-AFC4-6F175D3DCCD1}">
              <a14:hiddenFill xmlns:a14="http://schemas.microsoft.com/office/drawing/2010/main">
                <a:solidFill>
                  <a:srgbClr val="FFFFFF"/>
                </a:solidFill>
              </a14:hiddenFill>
            </a:ext>
          </a:extLst>
        </p:spPr>
      </p:pic>
      <p:pic>
        <p:nvPicPr>
          <p:cNvPr id="696329" name="Picture 9" descr="Two islands to the north-west of continental Europe. Highlighted are the larger island and the north-eastern fifth of the smaller island to the west.">
            <a:hlinkClick r:id="rId5" tooltip="Two islands to the north-west of continental Europe. Highlighted are the larger island and the north-eastern fifth of the smaller island to the we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47788" y="3976688"/>
            <a:ext cx="2381250" cy="2000250"/>
          </a:xfrm>
          <a:prstGeom prst="rect">
            <a:avLst/>
          </a:prstGeom>
          <a:noFill/>
          <a:extLst>
            <a:ext uri="{909E8E84-426E-40DD-AFC4-6F175D3DCCD1}">
              <a14:hiddenFill xmlns:a14="http://schemas.microsoft.com/office/drawing/2010/main">
                <a:solidFill>
                  <a:srgbClr val="FFFFFF"/>
                </a:solidFill>
              </a14:hiddenFill>
            </a:ext>
          </a:extLst>
        </p:spPr>
      </p:pic>
      <p:sp>
        <p:nvSpPr>
          <p:cNvPr id="696330" name="Text Box 10"/>
          <p:cNvSpPr txBox="1">
            <a:spLocks noChangeArrowheads="1"/>
          </p:cNvSpPr>
          <p:nvPr/>
        </p:nvSpPr>
        <p:spPr bwMode="auto">
          <a:xfrm>
            <a:off x="3405172" y="1381779"/>
            <a:ext cx="5376863"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dirty="0"/>
              <a:t>“</a:t>
            </a:r>
            <a:r>
              <a:rPr lang="en-US" altLang="zh-TW" dirty="0"/>
              <a:t>It took Britain half the resources of the planet to achieve this prosperity. How many planets will a country like India require?</a:t>
            </a:r>
            <a:endParaRPr lang="zh-TW" altLang="en-US"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56AF7D24-3902-4FC4-B783-10AC99B78F19}" type="slidenum">
              <a:rPr lang="zh-TW" altLang="en-US"/>
              <a:pPr/>
              <a:t>66</a:t>
            </a:fld>
            <a:endParaRPr lang="en-US" altLang="zh-TW"/>
          </a:p>
        </p:txBody>
      </p:sp>
      <p:pic>
        <p:nvPicPr>
          <p:cNvPr id="400388" name="Picture 4" descr="sun_ear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410700" cy="7853363"/>
          </a:xfrm>
          <a:prstGeom prst="rect">
            <a:avLst/>
          </a:prstGeom>
          <a:noFill/>
          <a:extLst>
            <a:ext uri="{909E8E84-426E-40DD-AFC4-6F175D3DCCD1}">
              <a14:hiddenFill xmlns:a14="http://schemas.microsoft.com/office/drawing/2010/main">
                <a:solidFill>
                  <a:srgbClr val="FFFFFF"/>
                </a:solidFill>
              </a14:hiddenFill>
            </a:ext>
          </a:extLst>
        </p:spPr>
      </p:pic>
      <p:sp>
        <p:nvSpPr>
          <p:cNvPr id="400390" name="Text Box 6"/>
          <p:cNvSpPr txBox="1">
            <a:spLocks noChangeArrowheads="1"/>
          </p:cNvSpPr>
          <p:nvPr/>
        </p:nvSpPr>
        <p:spPr bwMode="auto">
          <a:xfrm>
            <a:off x="457200" y="127000"/>
            <a:ext cx="6472238"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50000"/>
              </a:lnSpc>
            </a:pPr>
            <a:r>
              <a:rPr lang="zh-TW" altLang="en-US" sz="2400">
                <a:solidFill>
                  <a:srgbClr val="FFFF66"/>
                </a:solidFill>
                <a:latin typeface="Arial" charset="0"/>
              </a:rPr>
              <a:t>甘地</a:t>
            </a:r>
            <a:r>
              <a:rPr lang="en-US" altLang="zh-TW" sz="2400">
                <a:solidFill>
                  <a:srgbClr val="FFFF66"/>
                </a:solidFill>
                <a:latin typeface="Arial" charset="0"/>
              </a:rPr>
              <a:t>: How many planets would India require ...</a:t>
            </a:r>
          </a:p>
          <a:p>
            <a:pPr>
              <a:lnSpc>
                <a:spcPct val="150000"/>
              </a:lnSpc>
            </a:pPr>
            <a:r>
              <a:rPr lang="zh-TW" altLang="en-US" sz="2400">
                <a:solidFill>
                  <a:srgbClr val="FFFF66"/>
                </a:solidFill>
                <a:latin typeface="Arial" charset="0"/>
              </a:rPr>
              <a:t>英 </a:t>
            </a:r>
            <a:r>
              <a:rPr lang="en-US" altLang="zh-TW" sz="2400">
                <a:solidFill>
                  <a:srgbClr val="FFFF66"/>
                </a:solidFill>
                <a:latin typeface="Arial" charset="0"/>
              </a:rPr>
              <a:t>: </a:t>
            </a:r>
            <a:r>
              <a:rPr lang="en-US" altLang="zh-TW" sz="2400" b="1">
                <a:solidFill>
                  <a:srgbClr val="FFFF66"/>
                </a:solidFill>
                <a:latin typeface="Arial" charset="0"/>
              </a:rPr>
              <a:t>½</a:t>
            </a:r>
            <a:r>
              <a:rPr lang="en-US" altLang="zh-TW" sz="2400">
                <a:solidFill>
                  <a:srgbClr val="FFFF66"/>
                </a:solidFill>
                <a:latin typeface="Arial" charset="0"/>
              </a:rPr>
              <a:t> </a:t>
            </a:r>
            <a:r>
              <a:rPr lang="zh-TW" altLang="en-US" sz="2400">
                <a:solidFill>
                  <a:srgbClr val="FFFF66"/>
                </a:solidFill>
                <a:latin typeface="Arial" charset="0"/>
              </a:rPr>
              <a:t>地球 </a:t>
            </a:r>
            <a:r>
              <a:rPr lang="en-US" altLang="zh-TW" sz="2400">
                <a:solidFill>
                  <a:srgbClr val="FFFF66"/>
                </a:solidFill>
                <a:latin typeface="Arial" charset="0"/>
              </a:rPr>
              <a:t>= </a:t>
            </a:r>
            <a:r>
              <a:rPr lang="zh-TW" altLang="en-US" sz="2400">
                <a:solidFill>
                  <a:srgbClr val="FFFF66"/>
                </a:solidFill>
                <a:latin typeface="Arial" charset="0"/>
              </a:rPr>
              <a:t>印度 </a:t>
            </a:r>
            <a:r>
              <a:rPr lang="en-US" altLang="zh-TW" sz="2400">
                <a:solidFill>
                  <a:srgbClr val="FFFF66"/>
                </a:solidFill>
                <a:latin typeface="Arial" charset="0"/>
              </a:rPr>
              <a:t>: 10 </a:t>
            </a:r>
            <a:r>
              <a:rPr lang="zh-TW" altLang="en-US" sz="2400">
                <a:solidFill>
                  <a:srgbClr val="FFFF66"/>
                </a:solidFill>
                <a:latin typeface="Arial" charset="0"/>
              </a:rPr>
              <a:t>地球</a:t>
            </a:r>
            <a:endParaRPr lang="en-US" altLang="zh-TW" sz="2400">
              <a:solidFill>
                <a:srgbClr val="FFFF66"/>
              </a:solidFill>
              <a:latin typeface="Arial" charset="0"/>
            </a:endParaRPr>
          </a:p>
          <a:p>
            <a:pPr>
              <a:lnSpc>
                <a:spcPct val="150000"/>
              </a:lnSpc>
            </a:pPr>
            <a:r>
              <a:rPr lang="en-US" altLang="zh-TW" sz="2400">
                <a:solidFill>
                  <a:srgbClr val="FFFF66"/>
                </a:solidFill>
                <a:latin typeface="Arial" charset="0"/>
              </a:rPr>
              <a:t>But, </a:t>
            </a:r>
            <a:r>
              <a:rPr lang="en-US" altLang="zh-TW" sz="2400">
                <a:solidFill>
                  <a:srgbClr val="FFFF66"/>
                </a:solidFill>
                <a:latin typeface="標楷體"/>
              </a:rPr>
              <a:t>…</a:t>
            </a:r>
            <a:r>
              <a:rPr lang="en-US" altLang="zh-TW" sz="2400">
                <a:solidFill>
                  <a:srgbClr val="FFFF66"/>
                </a:solidFill>
                <a:latin typeface="Arial" charset="0"/>
              </a:rPr>
              <a:t> </a:t>
            </a:r>
          </a:p>
          <a:p>
            <a:pPr>
              <a:lnSpc>
                <a:spcPct val="150000"/>
              </a:lnSpc>
            </a:pPr>
            <a:endParaRPr lang="en-US" altLang="zh-TW" sz="2400">
              <a:solidFill>
                <a:srgbClr val="FFFF66"/>
              </a:solidFill>
              <a:latin typeface="Arial" charset="0"/>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AC5E734C-ED6C-413E-BC2C-DD093B29BB7A}" type="slidenum">
              <a:rPr lang="zh-TW" altLang="en-US"/>
              <a:pPr/>
              <a:t>67</a:t>
            </a:fld>
            <a:endParaRPr lang="en-US" altLang="zh-TW"/>
          </a:p>
        </p:txBody>
      </p:sp>
      <p:pic>
        <p:nvPicPr>
          <p:cNvPr id="579589" name="Picture 5" descr="Isla-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85775"/>
            <a:ext cx="4762500" cy="5438775"/>
          </a:xfrm>
          <a:prstGeom prst="rect">
            <a:avLst/>
          </a:prstGeom>
          <a:noFill/>
          <a:extLst>
            <a:ext uri="{909E8E84-426E-40DD-AFC4-6F175D3DCCD1}">
              <a14:hiddenFill xmlns:a14="http://schemas.microsoft.com/office/drawing/2010/main">
                <a:solidFill>
                  <a:srgbClr val="FFFFFF"/>
                </a:solidFill>
              </a14:hiddenFill>
            </a:ext>
          </a:extLst>
        </p:spPr>
      </p:pic>
      <p:pic>
        <p:nvPicPr>
          <p:cNvPr id="579591" name="Picture 7" descr="Isla-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6650" y="1125538"/>
            <a:ext cx="4197350" cy="4784725"/>
          </a:xfrm>
          <a:prstGeom prst="rect">
            <a:avLst/>
          </a:prstGeom>
          <a:noFill/>
          <a:extLst>
            <a:ext uri="{909E8E84-426E-40DD-AFC4-6F175D3DCCD1}">
              <a14:hiddenFill xmlns:a14="http://schemas.microsoft.com/office/drawing/2010/main">
                <a:solidFill>
                  <a:srgbClr val="FFFFFF"/>
                </a:solidFill>
              </a14:hiddenFill>
            </a:ext>
          </a:extLst>
        </p:spPr>
      </p:pic>
      <p:sp>
        <p:nvSpPr>
          <p:cNvPr id="579592" name="Text Box 8"/>
          <p:cNvSpPr txBox="1">
            <a:spLocks noChangeArrowheads="1"/>
          </p:cNvSpPr>
          <p:nvPr/>
        </p:nvSpPr>
        <p:spPr bwMode="auto">
          <a:xfrm>
            <a:off x="4975225" y="438150"/>
            <a:ext cx="3028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b="1">
                <a:latin typeface="Arial" charset="0"/>
              </a:rPr>
              <a:t>只有一個復活節島</a:t>
            </a:r>
            <a:endParaRPr lang="en-US" altLang="zh-TW" b="1">
              <a:latin typeface="Arial" charset="0"/>
            </a:endParaRP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3"/>
          <p:cNvSpPr>
            <a:spLocks noGrp="1"/>
          </p:cNvSpPr>
          <p:nvPr>
            <p:ph type="sldNum" sz="quarter" idx="12"/>
          </p:nvPr>
        </p:nvSpPr>
        <p:spPr/>
        <p:txBody>
          <a:bodyPr/>
          <a:lstStyle/>
          <a:p>
            <a:fld id="{4641B183-5F70-4333-8B6B-741728775EB0}" type="slidenum">
              <a:rPr lang="zh-TW" altLang="en-US"/>
              <a:pPr/>
              <a:t>68</a:t>
            </a:fld>
            <a:endParaRPr lang="en-US" altLang="zh-TW"/>
          </a:p>
        </p:txBody>
      </p:sp>
      <p:pic>
        <p:nvPicPr>
          <p:cNvPr id="580613" name="Picture 5" descr="mahatmagand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1400" y="2001838"/>
            <a:ext cx="2717800" cy="3586162"/>
          </a:xfrm>
          <a:prstGeom prst="rect">
            <a:avLst/>
          </a:prstGeom>
          <a:noFill/>
          <a:extLst>
            <a:ext uri="{909E8E84-426E-40DD-AFC4-6F175D3DCCD1}">
              <a14:hiddenFill xmlns:a14="http://schemas.microsoft.com/office/drawing/2010/main">
                <a:solidFill>
                  <a:srgbClr val="FFFFFF"/>
                </a:solidFill>
              </a14:hiddenFill>
            </a:ext>
          </a:extLst>
        </p:spPr>
      </p:pic>
      <p:sp>
        <p:nvSpPr>
          <p:cNvPr id="580615" name="Text Box 7"/>
          <p:cNvSpPr txBox="1">
            <a:spLocks noChangeArrowheads="1"/>
          </p:cNvSpPr>
          <p:nvPr/>
        </p:nvSpPr>
        <p:spPr bwMode="auto">
          <a:xfrm>
            <a:off x="4573588" y="412750"/>
            <a:ext cx="445135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標楷體" pitchFamily="65" charset="-120"/>
              </a:rPr>
              <a:t>聖嚴法師</a:t>
            </a:r>
            <a:r>
              <a:rPr lang="en-US" altLang="zh-TW">
                <a:latin typeface="標楷體" pitchFamily="65" charset="-120"/>
              </a:rPr>
              <a:t>108</a:t>
            </a:r>
            <a:r>
              <a:rPr lang="zh-TW" altLang="en-US">
                <a:latin typeface="標楷體" pitchFamily="65" charset="-120"/>
              </a:rPr>
              <a:t>自在語</a:t>
            </a:r>
            <a:endParaRPr lang="en-US" altLang="zh-TW">
              <a:latin typeface="標楷體" pitchFamily="65" charset="-120"/>
            </a:endParaRPr>
          </a:p>
          <a:p>
            <a:r>
              <a:rPr lang="en-US" altLang="zh-TW">
                <a:solidFill>
                  <a:srgbClr val="0000FF"/>
                </a:solidFill>
                <a:latin typeface="標楷體" pitchFamily="65" charset="-120"/>
              </a:rPr>
              <a:t>1.</a:t>
            </a:r>
            <a:r>
              <a:rPr lang="zh-TW" altLang="en-US">
                <a:solidFill>
                  <a:srgbClr val="0000FF"/>
                </a:solidFill>
                <a:latin typeface="標楷體" pitchFamily="65" charset="-120"/>
              </a:rPr>
              <a:t>需要的不多，想要的太多</a:t>
            </a:r>
          </a:p>
        </p:txBody>
      </p:sp>
      <p:pic>
        <p:nvPicPr>
          <p:cNvPr id="580617" name="Picture 9" descr="f_2711233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3588" y="2001838"/>
            <a:ext cx="3810000" cy="2905125"/>
          </a:xfrm>
          <a:prstGeom prst="rect">
            <a:avLst/>
          </a:prstGeom>
          <a:noFill/>
          <a:extLst>
            <a:ext uri="{909E8E84-426E-40DD-AFC4-6F175D3DCCD1}">
              <a14:hiddenFill xmlns:a14="http://schemas.microsoft.com/office/drawing/2010/main">
                <a:solidFill>
                  <a:srgbClr val="FFFFFF"/>
                </a:solidFill>
              </a14:hiddenFill>
            </a:ext>
          </a:extLst>
        </p:spPr>
      </p:pic>
      <p:sp>
        <p:nvSpPr>
          <p:cNvPr id="580619" name="Rectangle 11"/>
          <p:cNvSpPr>
            <a:spLocks noChangeArrowheads="1"/>
          </p:cNvSpPr>
          <p:nvPr/>
        </p:nvSpPr>
        <p:spPr bwMode="auto">
          <a:xfrm>
            <a:off x="508000" y="328613"/>
            <a:ext cx="36655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a:latin typeface="Tw Cen MT Condensed Extra Bold" pitchFamily="34" charset="0"/>
              </a:rPr>
              <a:t>How many planets would India require ...</a:t>
            </a:r>
            <a:endParaRPr lang="zh-TW" altLang="en-US">
              <a:latin typeface="Tw Cen MT Condensed Extra Bold" pitchFamily="34" charset="0"/>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7D5569E1-CC89-422F-B259-CFDE75AF9B55}" type="slidenum">
              <a:rPr lang="zh-TW" altLang="en-US"/>
              <a:pPr/>
              <a:t>69</a:t>
            </a:fld>
            <a:endParaRPr lang="en-US" altLang="zh-TW"/>
          </a:p>
        </p:txBody>
      </p:sp>
      <p:sp>
        <p:nvSpPr>
          <p:cNvPr id="380931" name="Text Box 3"/>
          <p:cNvSpPr txBox="1">
            <a:spLocks noChangeArrowheads="1"/>
          </p:cNvSpPr>
          <p:nvPr/>
        </p:nvSpPr>
        <p:spPr bwMode="auto">
          <a:xfrm>
            <a:off x="1941513" y="257175"/>
            <a:ext cx="52609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type="none" w="lg" len="lg"/>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3200" b="1" i="1">
                <a:solidFill>
                  <a:srgbClr val="0000FF"/>
                </a:solidFill>
              </a:rPr>
              <a:t>Thank You for Your Attention</a:t>
            </a:r>
          </a:p>
        </p:txBody>
      </p:sp>
      <p:pic>
        <p:nvPicPr>
          <p:cNvPr id="380932" name="Picture 4" descr="Frontispie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2275" y="935038"/>
            <a:ext cx="5757863" cy="5757862"/>
          </a:xfrm>
          <a:prstGeom prst="rect">
            <a:avLst/>
          </a:prstGeom>
          <a:noFill/>
          <a:ln w="57150" cmpd="thinThick">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3"/>
          <p:cNvSpPr>
            <a:spLocks noGrp="1"/>
          </p:cNvSpPr>
          <p:nvPr>
            <p:ph type="sldNum" sz="quarter" idx="12"/>
          </p:nvPr>
        </p:nvSpPr>
        <p:spPr/>
        <p:txBody>
          <a:bodyPr/>
          <a:lstStyle/>
          <a:p>
            <a:fld id="{E0622A13-C057-465E-8631-5F491131EF09}" type="slidenum">
              <a:rPr lang="zh-TW" altLang="en-US"/>
              <a:pPr/>
              <a:t>70</a:t>
            </a:fld>
            <a:endParaRPr lang="en-US" altLang="zh-TW"/>
          </a:p>
        </p:txBody>
      </p:sp>
      <p:pic>
        <p:nvPicPr>
          <p:cNvPr id="572426" name="Picture 10" descr="Graph of temperature and carbon dioxide concentrations during the past 1000 yea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75" y="596900"/>
            <a:ext cx="3362325" cy="5657850"/>
          </a:xfrm>
          <a:prstGeom prst="rect">
            <a:avLst/>
          </a:prstGeom>
          <a:noFill/>
          <a:extLst>
            <a:ext uri="{909E8E84-426E-40DD-AFC4-6F175D3DCCD1}">
              <a14:hiddenFill xmlns:a14="http://schemas.microsoft.com/office/drawing/2010/main">
                <a:solidFill>
                  <a:srgbClr val="FFFFFF"/>
                </a:solidFill>
              </a14:hiddenFill>
            </a:ext>
          </a:extLst>
        </p:spPr>
      </p:pic>
      <p:sp>
        <p:nvSpPr>
          <p:cNvPr id="572427" name="Text Box 11"/>
          <p:cNvSpPr txBox="1">
            <a:spLocks noChangeArrowheads="1"/>
          </p:cNvSpPr>
          <p:nvPr/>
        </p:nvSpPr>
        <p:spPr bwMode="auto">
          <a:xfrm>
            <a:off x="500063" y="6207125"/>
            <a:ext cx="3148012"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a:solidFill>
                  <a:srgbClr val="0000FF"/>
                </a:solidFill>
              </a:rPr>
              <a:t>from National Academy of Sciences</a:t>
            </a:r>
            <a:endParaRPr lang="zh-TW" altLang="en-US" sz="1600">
              <a:solidFill>
                <a:srgbClr val="0000FF"/>
              </a:solidFill>
            </a:endParaRPr>
          </a:p>
        </p:txBody>
      </p:sp>
      <p:pic>
        <p:nvPicPr>
          <p:cNvPr id="572429" name="Picture 13" descr="Recent_Sea_Level_Ri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5275" y="1458913"/>
            <a:ext cx="4679950" cy="3251200"/>
          </a:xfrm>
          <a:prstGeom prst="rect">
            <a:avLst/>
          </a:prstGeom>
          <a:noFill/>
          <a:extLst>
            <a:ext uri="{909E8E84-426E-40DD-AFC4-6F175D3DCCD1}">
              <a14:hiddenFill xmlns:a14="http://schemas.microsoft.com/office/drawing/2010/main">
                <a:solidFill>
                  <a:srgbClr val="FFFFFF"/>
                </a:solidFill>
              </a14:hiddenFill>
            </a:ext>
          </a:extLst>
        </p:spPr>
      </p:pic>
      <p:sp>
        <p:nvSpPr>
          <p:cNvPr id="572430" name="Text Box 14"/>
          <p:cNvSpPr txBox="1">
            <a:spLocks noChangeArrowheads="1"/>
          </p:cNvSpPr>
          <p:nvPr/>
        </p:nvSpPr>
        <p:spPr bwMode="auto">
          <a:xfrm>
            <a:off x="7097713" y="4652963"/>
            <a:ext cx="1538287"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a:solidFill>
                  <a:srgbClr val="0000FF"/>
                </a:solidFill>
              </a:rPr>
              <a:t>from </a:t>
            </a:r>
            <a:r>
              <a:rPr lang="en-US" altLang="en-US" sz="1600">
                <a:solidFill>
                  <a:srgbClr val="0000FF"/>
                </a:solidFill>
              </a:rPr>
              <a:t>Wikimedia</a:t>
            </a:r>
            <a:endParaRPr lang="zh-TW" altLang="en-US" sz="1600">
              <a:solidFill>
                <a:srgbClr val="0000FF"/>
              </a:solidFill>
            </a:endParaRPr>
          </a:p>
        </p:txBody>
      </p:sp>
      <p:sp>
        <p:nvSpPr>
          <p:cNvPr id="572431" name="Text Box 15"/>
          <p:cNvSpPr txBox="1">
            <a:spLocks noChangeArrowheads="1"/>
          </p:cNvSpPr>
          <p:nvPr/>
        </p:nvSpPr>
        <p:spPr bwMode="auto">
          <a:xfrm>
            <a:off x="544513" y="57150"/>
            <a:ext cx="33131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b="1">
                <a:solidFill>
                  <a:srgbClr val="0000FF"/>
                </a:solidFill>
              </a:rPr>
              <a:t>Global Temperature</a:t>
            </a:r>
          </a:p>
        </p:txBody>
      </p:sp>
      <p:sp>
        <p:nvSpPr>
          <p:cNvPr id="572432" name="Text Box 16"/>
          <p:cNvSpPr txBox="1">
            <a:spLocks noChangeArrowheads="1"/>
          </p:cNvSpPr>
          <p:nvPr/>
        </p:nvSpPr>
        <p:spPr bwMode="auto">
          <a:xfrm>
            <a:off x="5435600" y="822325"/>
            <a:ext cx="16335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b="1">
                <a:solidFill>
                  <a:srgbClr val="0000FF"/>
                </a:solidFill>
              </a:rPr>
              <a:t>Sea Level</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E7408FF2-FBAE-490E-A702-F3608C191234}" type="slidenum">
              <a:rPr lang="zh-TW" altLang="en-US"/>
              <a:pPr/>
              <a:t>71</a:t>
            </a:fld>
            <a:endParaRPr lang="en-US" altLang="zh-TW"/>
          </a:p>
        </p:txBody>
      </p:sp>
      <p:pic>
        <p:nvPicPr>
          <p:cNvPr id="42598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0"/>
            <a:ext cx="7026275" cy="5270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5989" name="Text Box 5"/>
          <p:cNvSpPr txBox="1">
            <a:spLocks noChangeArrowheads="1"/>
          </p:cNvSpPr>
          <p:nvPr/>
        </p:nvSpPr>
        <p:spPr bwMode="auto">
          <a:xfrm>
            <a:off x="-55563" y="5030788"/>
            <a:ext cx="9255126" cy="1314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TW" altLang="en-US" sz="1600">
                <a:latin typeface="Arial" charset="0"/>
              </a:rPr>
              <a:t>中央氣象局有百年記錄的</a:t>
            </a:r>
            <a:r>
              <a:rPr lang="en-US" altLang="zh-TW" sz="1600">
                <a:latin typeface="Arial" charset="0"/>
              </a:rPr>
              <a:t>8 </a:t>
            </a:r>
            <a:r>
              <a:rPr lang="zh-TW" altLang="en-US" sz="1600">
                <a:latin typeface="Arial" charset="0"/>
              </a:rPr>
              <a:t>個氣象站（彭佳嶼、臺北、臺中、澎湖、臺南、恆春、花蓮、臺東）所繪</a:t>
            </a:r>
          </a:p>
          <a:p>
            <a:r>
              <a:rPr lang="zh-TW" altLang="en-US" sz="1600">
                <a:latin typeface="Arial" charset="0"/>
              </a:rPr>
              <a:t>製的年均溫及年雨量變化圖，並做了</a:t>
            </a:r>
            <a:r>
              <a:rPr lang="en-US" altLang="zh-TW" sz="1600">
                <a:latin typeface="Arial" charset="0"/>
              </a:rPr>
              <a:t>5 </a:t>
            </a:r>
            <a:r>
              <a:rPr lang="zh-TW" altLang="en-US" sz="1600">
                <a:latin typeface="Arial" charset="0"/>
              </a:rPr>
              <a:t>年的滑動平均消除高頻信號，以表現台灣一個世紀來溫度與雨量的長期變化特性。圖中的溫度（紅色曲線）及雨量（藍色曲線）都以百年平均值為基準（年限為</a:t>
            </a:r>
            <a:r>
              <a:rPr lang="en-US" altLang="zh-TW" sz="1600">
                <a:latin typeface="Arial" charset="0"/>
              </a:rPr>
              <a:t>1901-2008</a:t>
            </a:r>
            <a:r>
              <a:rPr lang="zh-TW" altLang="en-US" sz="1600">
                <a:latin typeface="Arial" charset="0"/>
              </a:rPr>
              <a:t>；溫度平均值是</a:t>
            </a:r>
            <a:r>
              <a:rPr lang="en-US" altLang="zh-TW" sz="1600">
                <a:latin typeface="Arial" charset="0"/>
              </a:rPr>
              <a:t>23.1 </a:t>
            </a:r>
            <a:r>
              <a:rPr lang="zh-TW" altLang="en-US" sz="1600">
                <a:latin typeface="Arial" charset="0"/>
              </a:rPr>
              <a:t>度，雨量是</a:t>
            </a:r>
            <a:r>
              <a:rPr lang="en-US" altLang="zh-TW" sz="1600">
                <a:latin typeface="Arial" charset="0"/>
              </a:rPr>
              <a:t>1814 mm. </a:t>
            </a:r>
          </a:p>
          <a:p>
            <a:r>
              <a:rPr lang="zh-TW" altLang="zh-TW" sz="1600">
                <a:latin typeface="Arial" charset="0"/>
              </a:rPr>
              <a:t>汪中和研究員（中央研究院地球科學研究所）中央研究院</a:t>
            </a:r>
            <a:r>
              <a:rPr lang="zh-TW" altLang="en-US" sz="1600">
                <a:latin typeface="Arial" charset="0"/>
              </a:rPr>
              <a:t>週報 第</a:t>
            </a:r>
            <a:r>
              <a:rPr lang="en-US" altLang="zh-TW" sz="1600">
                <a:latin typeface="Arial" charset="0"/>
              </a:rPr>
              <a:t>1246 </a:t>
            </a:r>
            <a:r>
              <a:rPr lang="zh-TW" altLang="en-US" sz="1600">
                <a:latin typeface="Arial" charset="0"/>
              </a:rPr>
              <a:t>期 </a:t>
            </a:r>
            <a:endParaRPr lang="en-US" altLang="zh-TW" sz="1600">
              <a:latin typeface="Arial" charset="0"/>
            </a:endParaRP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719CB6FE-145F-451A-822F-9E0756773398}" type="slidenum">
              <a:rPr lang="zh-TW" altLang="en-US"/>
              <a:pPr/>
              <a:t>72</a:t>
            </a:fld>
            <a:endParaRPr lang="en-US" altLang="zh-TW"/>
          </a:p>
        </p:txBody>
      </p:sp>
      <p:pic>
        <p:nvPicPr>
          <p:cNvPr id="49869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450" y="1150938"/>
            <a:ext cx="9382125" cy="593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8691"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00183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8692" name="Text Box 4"/>
          <p:cNvSpPr txBox="1">
            <a:spLocks noChangeArrowheads="1"/>
          </p:cNvSpPr>
          <p:nvPr/>
        </p:nvSpPr>
        <p:spPr bwMode="auto">
          <a:xfrm>
            <a:off x="5132388" y="377825"/>
            <a:ext cx="3508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Science </a:t>
            </a:r>
            <a:r>
              <a:rPr lang="en-US" altLang="zh-TW" sz="2400" b="1">
                <a:latin typeface="Arial" charset="0"/>
                <a:ea typeface="新細明體" pitchFamily="18" charset="-120"/>
              </a:rPr>
              <a:t>324</a:t>
            </a:r>
            <a:r>
              <a:rPr lang="en-US" altLang="zh-TW" sz="2400">
                <a:latin typeface="Arial" charset="0"/>
                <a:ea typeface="新細明體" pitchFamily="18" charset="-120"/>
              </a:rPr>
              <a:t>, 781 (2009)</a:t>
            </a:r>
            <a:endParaRPr lang="zh-TW" altLang="en-US" sz="2400">
              <a:latin typeface="Arial" charset="0"/>
              <a:ea typeface="新細明體" pitchFamily="18" charset="-120"/>
            </a:endParaRP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BDB927FC-7AB3-43C3-BCE0-2B64645FAFA5}" type="slidenum">
              <a:rPr lang="zh-TW" altLang="en-US"/>
              <a:pPr/>
              <a:t>73</a:t>
            </a:fld>
            <a:endParaRPr lang="en-US" altLang="zh-TW"/>
          </a:p>
        </p:txBody>
      </p:sp>
      <p:pic>
        <p:nvPicPr>
          <p:cNvPr id="3655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 y="-400050"/>
            <a:ext cx="13217525" cy="8059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5573" name="AutoShape 5"/>
          <p:cNvSpPr>
            <a:spLocks noChangeArrowheads="1"/>
          </p:cNvSpPr>
          <p:nvPr/>
        </p:nvSpPr>
        <p:spPr bwMode="auto">
          <a:xfrm>
            <a:off x="1828800" y="4140200"/>
            <a:ext cx="1854200" cy="330200"/>
          </a:xfrm>
          <a:prstGeom prst="roundRect">
            <a:avLst>
              <a:gd name="adj" fmla="val 16667"/>
            </a:avLst>
          </a:prstGeom>
          <a:noFill/>
          <a:ln w="2857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67F6374D-E946-4706-8479-C8D49901B7C1}" type="slidenum">
              <a:rPr lang="zh-TW" altLang="en-US"/>
              <a:pPr/>
              <a:t>74</a:t>
            </a:fld>
            <a:endParaRPr lang="en-US" altLang="zh-TW"/>
          </a:p>
        </p:txBody>
      </p:sp>
      <p:pic>
        <p:nvPicPr>
          <p:cNvPr id="497668" name="Picture 4" descr="Fig-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24025" y="-228600"/>
            <a:ext cx="5665788" cy="7353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F8ED8689-51F6-43A1-869B-9F744EF57388}" type="slidenum">
              <a:rPr lang="zh-TW" altLang="en-US"/>
              <a:pPr/>
              <a:t>75</a:t>
            </a:fld>
            <a:endParaRPr lang="en-US" altLang="zh-TW"/>
          </a:p>
        </p:txBody>
      </p:sp>
      <p:pic>
        <p:nvPicPr>
          <p:cNvPr id="582662" name="Picture 6" descr="planets"/>
          <p:cNvPicPr>
            <a:picLocks noChangeAspect="1" noChangeArrowheads="1"/>
          </p:cNvPicPr>
          <p:nvPr/>
        </p:nvPicPr>
        <p:blipFill>
          <a:blip r:embed="rId2">
            <a:extLst>
              <a:ext uri="{28A0092B-C50C-407E-A947-70E740481C1C}">
                <a14:useLocalDpi xmlns:a14="http://schemas.microsoft.com/office/drawing/2010/main" val="0"/>
              </a:ext>
            </a:extLst>
          </a:blip>
          <a:srcRect l="33748"/>
          <a:stretch>
            <a:fillRect/>
          </a:stretch>
        </p:blipFill>
        <p:spPr bwMode="auto">
          <a:xfrm>
            <a:off x="2246313" y="788988"/>
            <a:ext cx="4652962" cy="5818187"/>
          </a:xfrm>
          <a:prstGeom prst="rect">
            <a:avLst/>
          </a:prstGeom>
          <a:noFill/>
          <a:extLst>
            <a:ext uri="{909E8E84-426E-40DD-AFC4-6F175D3DCCD1}">
              <a14:hiddenFill xmlns:a14="http://schemas.microsoft.com/office/drawing/2010/main">
                <a:solidFill>
                  <a:srgbClr val="FFFFFF"/>
                </a:solidFill>
              </a14:hiddenFill>
            </a:ext>
          </a:extLst>
        </p:spPr>
      </p:pic>
      <p:sp>
        <p:nvSpPr>
          <p:cNvPr id="582663" name="Text Box 7"/>
          <p:cNvSpPr txBox="1">
            <a:spLocks noChangeArrowheads="1"/>
          </p:cNvSpPr>
          <p:nvPr/>
        </p:nvSpPr>
        <p:spPr bwMode="auto">
          <a:xfrm>
            <a:off x="4216400" y="6323013"/>
            <a:ext cx="24892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a:solidFill>
                  <a:srgbClr val="0000FF"/>
                </a:solidFill>
              </a:rPr>
              <a:t>2009 by Samuel Mann</a:t>
            </a:r>
            <a:endParaRPr lang="zh-TW" altLang="en-US" sz="2000">
              <a:solidFill>
                <a:srgbClr val="0000FF"/>
              </a:solidFill>
            </a:endParaRPr>
          </a:p>
        </p:txBody>
      </p:sp>
      <p:sp>
        <p:nvSpPr>
          <p:cNvPr id="582660" name="Text Box 4"/>
          <p:cNvSpPr txBox="1">
            <a:spLocks noChangeArrowheads="1"/>
          </p:cNvSpPr>
          <p:nvPr/>
        </p:nvSpPr>
        <p:spPr bwMode="auto">
          <a:xfrm>
            <a:off x="2593975" y="276225"/>
            <a:ext cx="3957638"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b="1">
                <a:solidFill>
                  <a:srgbClr val="FF0000"/>
                </a:solidFill>
                <a:latin typeface="Arial" charset="0"/>
              </a:rPr>
              <a:t>我們想要消費幾個地球</a:t>
            </a:r>
            <a:r>
              <a:rPr lang="en-US" altLang="zh-TW" b="1">
                <a:solidFill>
                  <a:srgbClr val="FF0000"/>
                </a:solidFill>
                <a:latin typeface="Arial" charset="0"/>
              </a:rPr>
              <a:t>?</a:t>
            </a:r>
          </a:p>
        </p:txBody>
      </p:sp>
      <p:sp>
        <p:nvSpPr>
          <p:cNvPr id="582664" name="Text Box 8"/>
          <p:cNvSpPr txBox="1">
            <a:spLocks noChangeArrowheads="1"/>
          </p:cNvSpPr>
          <p:nvPr/>
        </p:nvSpPr>
        <p:spPr bwMode="auto">
          <a:xfrm>
            <a:off x="1479550" y="1323975"/>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FF0000"/>
                </a:solidFill>
                <a:latin typeface="Tw Cen MT Condensed Extra Bold" pitchFamily="34" charset="0"/>
              </a:rPr>
              <a:t>美</a:t>
            </a:r>
          </a:p>
        </p:txBody>
      </p:sp>
      <p:sp>
        <p:nvSpPr>
          <p:cNvPr id="582665" name="Text Box 9"/>
          <p:cNvSpPr txBox="1">
            <a:spLocks noChangeArrowheads="1"/>
          </p:cNvSpPr>
          <p:nvPr/>
        </p:nvSpPr>
        <p:spPr bwMode="auto">
          <a:xfrm>
            <a:off x="1479550" y="178435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FF0000"/>
                </a:solidFill>
                <a:latin typeface="Tw Cen MT Condensed Extra Bold" pitchFamily="34" charset="0"/>
              </a:rPr>
              <a:t>英</a:t>
            </a:r>
          </a:p>
        </p:txBody>
      </p:sp>
      <p:sp>
        <p:nvSpPr>
          <p:cNvPr id="582666" name="Text Box 10"/>
          <p:cNvSpPr txBox="1">
            <a:spLocks noChangeArrowheads="1"/>
          </p:cNvSpPr>
          <p:nvPr/>
        </p:nvSpPr>
        <p:spPr bwMode="auto">
          <a:xfrm>
            <a:off x="1479550" y="4759325"/>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Tw Cen MT Condensed Extra Bold" pitchFamily="34" charset="0"/>
              </a:rPr>
              <a:t>中</a:t>
            </a:r>
          </a:p>
        </p:txBody>
      </p:sp>
      <p:sp>
        <p:nvSpPr>
          <p:cNvPr id="582667" name="Text Box 11"/>
          <p:cNvSpPr txBox="1">
            <a:spLocks noChangeArrowheads="1"/>
          </p:cNvSpPr>
          <p:nvPr/>
        </p:nvSpPr>
        <p:spPr bwMode="auto">
          <a:xfrm>
            <a:off x="1479550" y="5187950"/>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Tw Cen MT Condensed Extra Bold" pitchFamily="34" charset="0"/>
              </a:rPr>
              <a:t>印</a:t>
            </a:r>
          </a:p>
        </p:txBody>
      </p:sp>
      <p:sp>
        <p:nvSpPr>
          <p:cNvPr id="582668" name="Text Box 12"/>
          <p:cNvSpPr txBox="1">
            <a:spLocks noChangeArrowheads="1"/>
          </p:cNvSpPr>
          <p:nvPr/>
        </p:nvSpPr>
        <p:spPr bwMode="auto">
          <a:xfrm>
            <a:off x="1301750" y="3727450"/>
            <a:ext cx="895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solidFill>
                  <a:srgbClr val="0000FF"/>
                </a:solidFill>
                <a:latin typeface="Tw Cen MT Condensed Extra Bold" pitchFamily="34" charset="0"/>
              </a:rPr>
              <a:t>巴西</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6A52D5E7-6FC9-4855-85A1-770FAB4F0BB6}" type="slidenum">
              <a:rPr lang="zh-TW" altLang="en-US"/>
              <a:pPr/>
              <a:t>76</a:t>
            </a:fld>
            <a:endParaRPr lang="en-US" altLang="zh-TW"/>
          </a:p>
        </p:txBody>
      </p:sp>
      <p:pic>
        <p:nvPicPr>
          <p:cNvPr id="657410" name="Picture 2" descr="原子與分子科學研究所"/>
          <p:cNvPicPr>
            <a:picLocks noChangeAspect="1" noChangeArrowheads="1"/>
          </p:cNvPicPr>
          <p:nvPr/>
        </p:nvPicPr>
        <p:blipFill>
          <a:blip r:embed="rId3">
            <a:extLst>
              <a:ext uri="{28A0092B-C50C-407E-A947-70E740481C1C}">
                <a14:useLocalDpi xmlns:a14="http://schemas.microsoft.com/office/drawing/2010/main" val="0"/>
              </a:ext>
            </a:extLst>
          </a:blip>
          <a:srcRect l="16510" t="26300" b="18010"/>
          <a:stretch>
            <a:fillRect/>
          </a:stretch>
        </p:blipFill>
        <p:spPr bwMode="auto">
          <a:xfrm>
            <a:off x="0" y="0"/>
            <a:ext cx="9144000" cy="1404938"/>
          </a:xfrm>
          <a:prstGeom prst="rect">
            <a:avLst/>
          </a:prstGeom>
          <a:noFill/>
          <a:extLst>
            <a:ext uri="{909E8E84-426E-40DD-AFC4-6F175D3DCCD1}">
              <a14:hiddenFill xmlns:a14="http://schemas.microsoft.com/office/drawing/2010/main">
                <a:solidFill>
                  <a:srgbClr val="FFFFFF"/>
                </a:solidFill>
              </a14:hiddenFill>
            </a:ext>
          </a:extLst>
        </p:spPr>
      </p:pic>
      <p:pic>
        <p:nvPicPr>
          <p:cNvPr id="657411" name="Picture 3" descr="pop-20110221-v3"/>
          <p:cNvPicPr>
            <a:picLocks noChangeAspect="1" noChangeArrowheads="1"/>
          </p:cNvPicPr>
          <p:nvPr/>
        </p:nvPicPr>
        <p:blipFill>
          <a:blip r:embed="rId4">
            <a:extLst>
              <a:ext uri="{28A0092B-C50C-407E-A947-70E740481C1C}">
                <a14:useLocalDpi xmlns:a14="http://schemas.microsoft.com/office/drawing/2010/main" val="0"/>
              </a:ext>
            </a:extLst>
          </a:blip>
          <a:srcRect l="4182" r="5293" b="71111"/>
          <a:stretch>
            <a:fillRect/>
          </a:stretch>
        </p:blipFill>
        <p:spPr bwMode="auto">
          <a:xfrm>
            <a:off x="0" y="1649413"/>
            <a:ext cx="9144000" cy="4376737"/>
          </a:xfrm>
          <a:prstGeom prst="rect">
            <a:avLst/>
          </a:prstGeom>
          <a:noFill/>
          <a:extLst>
            <a:ext uri="{909E8E84-426E-40DD-AFC4-6F175D3DCCD1}">
              <a14:hiddenFill xmlns:a14="http://schemas.microsoft.com/office/drawing/2010/main">
                <a:solidFill>
                  <a:srgbClr val="FFFFFF"/>
                </a:solidFill>
              </a14:hiddenFill>
            </a:ext>
          </a:extLst>
        </p:spPr>
      </p:pic>
      <p:sp>
        <p:nvSpPr>
          <p:cNvPr id="657412" name="Text Box 4"/>
          <p:cNvSpPr txBox="1">
            <a:spLocks noChangeArrowheads="1"/>
          </p:cNvSpPr>
          <p:nvPr/>
        </p:nvSpPr>
        <p:spPr bwMode="auto">
          <a:xfrm>
            <a:off x="482600" y="1927225"/>
            <a:ext cx="5397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b="1">
                <a:solidFill>
                  <a:srgbClr val="000066"/>
                </a:solidFill>
              </a:rPr>
              <a:t>五</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投影片編號版面配置區 3"/>
          <p:cNvSpPr>
            <a:spLocks noGrp="1"/>
          </p:cNvSpPr>
          <p:nvPr>
            <p:ph type="sldNum" sz="quarter" idx="12"/>
          </p:nvPr>
        </p:nvSpPr>
        <p:spPr/>
        <p:txBody>
          <a:bodyPr/>
          <a:lstStyle/>
          <a:p>
            <a:fld id="{D59214A0-01E7-4266-A18D-0566AFC9E41A}" type="slidenum">
              <a:rPr lang="zh-TW" altLang="en-US"/>
              <a:pPr/>
              <a:t>77</a:t>
            </a:fld>
            <a:endParaRPr lang="en-US" altLang="zh-TW"/>
          </a:p>
        </p:txBody>
      </p:sp>
      <p:sp>
        <p:nvSpPr>
          <p:cNvPr id="667650" name="Line 2"/>
          <p:cNvSpPr>
            <a:spLocks noChangeShapeType="1"/>
          </p:cNvSpPr>
          <p:nvPr/>
        </p:nvSpPr>
        <p:spPr bwMode="auto">
          <a:xfrm flipV="1">
            <a:off x="2501900" y="3394075"/>
            <a:ext cx="0" cy="1974850"/>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1" name="Line 3"/>
          <p:cNvSpPr>
            <a:spLocks noChangeShapeType="1"/>
          </p:cNvSpPr>
          <p:nvPr/>
        </p:nvSpPr>
        <p:spPr bwMode="auto">
          <a:xfrm>
            <a:off x="2527300" y="5354638"/>
            <a:ext cx="4402138" cy="0"/>
          </a:xfrm>
          <a:prstGeom prst="line">
            <a:avLst/>
          </a:prstGeom>
          <a:noFill/>
          <a:ln w="28575">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2" name="Text Box 4"/>
          <p:cNvSpPr txBox="1">
            <a:spLocks noChangeArrowheads="1"/>
          </p:cNvSpPr>
          <p:nvPr/>
        </p:nvSpPr>
        <p:spPr bwMode="auto">
          <a:xfrm>
            <a:off x="615950" y="3275013"/>
            <a:ext cx="1998663"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TW" sz="2400">
                <a:latin typeface="Arial" charset="0"/>
              </a:rPr>
              <a:t>Ability of learning </a:t>
            </a:r>
            <a:r>
              <a:rPr kumimoji="1" lang="en-US" altLang="zh-TW" sz="2400" b="1" i="1"/>
              <a:t>new</a:t>
            </a:r>
            <a:r>
              <a:rPr kumimoji="1" lang="en-US" altLang="zh-TW" sz="2400">
                <a:latin typeface="Arial" charset="0"/>
              </a:rPr>
              <a:t> things</a:t>
            </a:r>
          </a:p>
        </p:txBody>
      </p:sp>
      <p:sp>
        <p:nvSpPr>
          <p:cNvPr id="667653" name="Text Box 5"/>
          <p:cNvSpPr txBox="1">
            <a:spLocks noChangeArrowheads="1"/>
          </p:cNvSpPr>
          <p:nvPr/>
        </p:nvSpPr>
        <p:spPr bwMode="auto">
          <a:xfrm>
            <a:off x="6942138" y="5103813"/>
            <a:ext cx="727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latin typeface="Arial" charset="0"/>
              </a:rPr>
              <a:t>Age</a:t>
            </a:r>
          </a:p>
        </p:txBody>
      </p:sp>
      <p:sp>
        <p:nvSpPr>
          <p:cNvPr id="667654" name="Freeform 6"/>
          <p:cNvSpPr>
            <a:spLocks/>
          </p:cNvSpPr>
          <p:nvPr/>
        </p:nvSpPr>
        <p:spPr bwMode="auto">
          <a:xfrm>
            <a:off x="2597150" y="3222625"/>
            <a:ext cx="4524375" cy="1746250"/>
          </a:xfrm>
          <a:custGeom>
            <a:avLst/>
            <a:gdLst>
              <a:gd name="T0" fmla="*/ 0 w 2850"/>
              <a:gd name="T1" fmla="*/ 1100 h 1100"/>
              <a:gd name="T2" fmla="*/ 546 w 2850"/>
              <a:gd name="T3" fmla="*/ 849 h 1100"/>
              <a:gd name="T4" fmla="*/ 1612 w 2850"/>
              <a:gd name="T5" fmla="*/ 40 h 1100"/>
              <a:gd name="T6" fmla="*/ 2850 w 2850"/>
              <a:gd name="T7" fmla="*/ 610 h 1100"/>
            </a:gdLst>
            <a:ahLst/>
            <a:cxnLst>
              <a:cxn ang="0">
                <a:pos x="T0" y="T1"/>
              </a:cxn>
              <a:cxn ang="0">
                <a:pos x="T2" y="T3"/>
              </a:cxn>
              <a:cxn ang="0">
                <a:pos x="T4" y="T5"/>
              </a:cxn>
              <a:cxn ang="0">
                <a:pos x="T6" y="T7"/>
              </a:cxn>
            </a:cxnLst>
            <a:rect l="0" t="0" r="r" b="b"/>
            <a:pathLst>
              <a:path w="2850" h="1100">
                <a:moveTo>
                  <a:pt x="0" y="1100"/>
                </a:moveTo>
                <a:cubicBezTo>
                  <a:pt x="91" y="1058"/>
                  <a:pt x="277" y="1026"/>
                  <a:pt x="546" y="849"/>
                </a:cubicBezTo>
                <a:cubicBezTo>
                  <a:pt x="815" y="672"/>
                  <a:pt x="1228" y="80"/>
                  <a:pt x="1612" y="40"/>
                </a:cubicBezTo>
                <a:cubicBezTo>
                  <a:pt x="1996" y="0"/>
                  <a:pt x="2592" y="491"/>
                  <a:pt x="2850" y="610"/>
                </a:cubicBezTo>
              </a:path>
            </a:pathLst>
          </a:custGeom>
          <a:noFill/>
          <a:ln w="28575" cmpd="sng">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5" name="Freeform 7"/>
          <p:cNvSpPr>
            <a:spLocks/>
          </p:cNvSpPr>
          <p:nvPr/>
        </p:nvSpPr>
        <p:spPr bwMode="auto">
          <a:xfrm>
            <a:off x="2543175" y="2792413"/>
            <a:ext cx="4694238" cy="1863725"/>
          </a:xfrm>
          <a:custGeom>
            <a:avLst/>
            <a:gdLst>
              <a:gd name="T0" fmla="*/ 0 w 2957"/>
              <a:gd name="T1" fmla="*/ 1174 h 1174"/>
              <a:gd name="T2" fmla="*/ 494 w 2957"/>
              <a:gd name="T3" fmla="*/ 892 h 1174"/>
              <a:gd name="T4" fmla="*/ 1615 w 2957"/>
              <a:gd name="T5" fmla="*/ 90 h 1174"/>
              <a:gd name="T6" fmla="*/ 2957 w 2957"/>
              <a:gd name="T7" fmla="*/ 354 h 1174"/>
            </a:gdLst>
            <a:ahLst/>
            <a:cxnLst>
              <a:cxn ang="0">
                <a:pos x="T0" y="T1"/>
              </a:cxn>
              <a:cxn ang="0">
                <a:pos x="T2" y="T3"/>
              </a:cxn>
              <a:cxn ang="0">
                <a:pos x="T4" y="T5"/>
              </a:cxn>
              <a:cxn ang="0">
                <a:pos x="T6" y="T7"/>
              </a:cxn>
            </a:cxnLst>
            <a:rect l="0" t="0" r="r" b="b"/>
            <a:pathLst>
              <a:path w="2957" h="1174">
                <a:moveTo>
                  <a:pt x="0" y="1174"/>
                </a:moveTo>
                <a:cubicBezTo>
                  <a:pt x="82" y="1127"/>
                  <a:pt x="225" y="1073"/>
                  <a:pt x="494" y="892"/>
                </a:cubicBezTo>
                <a:cubicBezTo>
                  <a:pt x="763" y="711"/>
                  <a:pt x="1205" y="180"/>
                  <a:pt x="1615" y="90"/>
                </a:cubicBezTo>
                <a:cubicBezTo>
                  <a:pt x="2025" y="0"/>
                  <a:pt x="2677" y="299"/>
                  <a:pt x="2957" y="354"/>
                </a:cubicBezTo>
              </a:path>
            </a:pathLst>
          </a:custGeom>
          <a:noFill/>
          <a:ln w="28575" cmpd="sng">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6" name="Freeform 8"/>
          <p:cNvSpPr>
            <a:spLocks/>
          </p:cNvSpPr>
          <p:nvPr/>
        </p:nvSpPr>
        <p:spPr bwMode="auto">
          <a:xfrm>
            <a:off x="2514600" y="2989263"/>
            <a:ext cx="4294188" cy="1444625"/>
          </a:xfrm>
          <a:custGeom>
            <a:avLst/>
            <a:gdLst>
              <a:gd name="T0" fmla="*/ 0 w 2705"/>
              <a:gd name="T1" fmla="*/ 910 h 910"/>
              <a:gd name="T2" fmla="*/ 487 w 2705"/>
              <a:gd name="T3" fmla="*/ 702 h 910"/>
              <a:gd name="T4" fmla="*/ 1439 w 2705"/>
              <a:gd name="T5" fmla="*/ 33 h 910"/>
              <a:gd name="T6" fmla="*/ 2705 w 2705"/>
              <a:gd name="T7" fmla="*/ 898 h 910"/>
            </a:gdLst>
            <a:ahLst/>
            <a:cxnLst>
              <a:cxn ang="0">
                <a:pos x="T0" y="T1"/>
              </a:cxn>
              <a:cxn ang="0">
                <a:pos x="T2" y="T3"/>
              </a:cxn>
              <a:cxn ang="0">
                <a:pos x="T4" y="T5"/>
              </a:cxn>
              <a:cxn ang="0">
                <a:pos x="T6" y="T7"/>
              </a:cxn>
            </a:cxnLst>
            <a:rect l="0" t="0" r="r" b="b"/>
            <a:pathLst>
              <a:path w="2705" h="910">
                <a:moveTo>
                  <a:pt x="0" y="910"/>
                </a:moveTo>
                <a:cubicBezTo>
                  <a:pt x="81" y="875"/>
                  <a:pt x="247" y="849"/>
                  <a:pt x="487" y="702"/>
                </a:cubicBezTo>
                <a:cubicBezTo>
                  <a:pt x="727" y="556"/>
                  <a:pt x="1069" y="0"/>
                  <a:pt x="1439" y="33"/>
                </a:cubicBezTo>
                <a:cubicBezTo>
                  <a:pt x="1809" y="66"/>
                  <a:pt x="2442" y="718"/>
                  <a:pt x="2705" y="898"/>
                </a:cubicBezTo>
              </a:path>
            </a:pathLst>
          </a:custGeom>
          <a:noFill/>
          <a:ln w="28575" cmpd="sng">
            <a:solidFill>
              <a:srgbClr val="CC00CC"/>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7" name="Line 9"/>
          <p:cNvSpPr>
            <a:spLocks noChangeShapeType="1"/>
          </p:cNvSpPr>
          <p:nvPr/>
        </p:nvSpPr>
        <p:spPr bwMode="auto">
          <a:xfrm>
            <a:off x="6049963" y="2541588"/>
            <a:ext cx="0" cy="2830512"/>
          </a:xfrm>
          <a:prstGeom prst="line">
            <a:avLst/>
          </a:prstGeom>
          <a:noFill/>
          <a:ln w="38100">
            <a:solidFill>
              <a:srgbClr val="FF00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8" name="Line 10"/>
          <p:cNvSpPr>
            <a:spLocks noChangeShapeType="1"/>
          </p:cNvSpPr>
          <p:nvPr/>
        </p:nvSpPr>
        <p:spPr bwMode="auto">
          <a:xfrm>
            <a:off x="5326063" y="2541588"/>
            <a:ext cx="0" cy="2830512"/>
          </a:xfrm>
          <a:prstGeom prst="line">
            <a:avLst/>
          </a:prstGeom>
          <a:noFill/>
          <a:ln w="3810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59" name="Line 11"/>
          <p:cNvSpPr>
            <a:spLocks noChangeShapeType="1"/>
          </p:cNvSpPr>
          <p:nvPr/>
        </p:nvSpPr>
        <p:spPr bwMode="auto">
          <a:xfrm>
            <a:off x="4438650" y="2541588"/>
            <a:ext cx="0" cy="2830512"/>
          </a:xfrm>
          <a:prstGeom prst="line">
            <a:avLst/>
          </a:prstGeom>
          <a:noFill/>
          <a:ln w="38100">
            <a:solidFill>
              <a:schemeClr val="folHlink"/>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60" name="Text Box 12"/>
          <p:cNvSpPr txBox="1">
            <a:spLocks noChangeArrowheads="1"/>
          </p:cNvSpPr>
          <p:nvPr/>
        </p:nvSpPr>
        <p:spPr bwMode="auto">
          <a:xfrm>
            <a:off x="0" y="0"/>
            <a:ext cx="4113213" cy="4572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solidFill>
                  <a:srgbClr val="0000FF"/>
                </a:solidFill>
                <a:latin typeface="Arial" charset="0"/>
              </a:rPr>
              <a:t>A fact that you need to know:</a:t>
            </a:r>
          </a:p>
        </p:txBody>
      </p:sp>
      <p:sp>
        <p:nvSpPr>
          <p:cNvPr id="667661" name="Text Box 13"/>
          <p:cNvSpPr txBox="1">
            <a:spLocks noChangeArrowheads="1"/>
          </p:cNvSpPr>
          <p:nvPr/>
        </p:nvSpPr>
        <p:spPr bwMode="auto">
          <a:xfrm>
            <a:off x="742950" y="533400"/>
            <a:ext cx="785812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TW" sz="3200">
                <a:solidFill>
                  <a:srgbClr val="0000FF"/>
                </a:solidFill>
              </a:rPr>
              <a:t>It is true that an old dog can’t learn new tricks. </a:t>
            </a:r>
          </a:p>
          <a:p>
            <a:r>
              <a:rPr kumimoji="1" lang="en-US" altLang="zh-TW" sz="3200">
                <a:solidFill>
                  <a:srgbClr val="0000FF"/>
                </a:solidFill>
              </a:rPr>
              <a:t>	It may be different for </a:t>
            </a:r>
            <a:r>
              <a:rPr kumimoji="1" lang="en-US" altLang="zh-TW" sz="3200" i="1">
                <a:solidFill>
                  <a:srgbClr val="0000FF"/>
                </a:solidFill>
              </a:rPr>
              <a:t>Homo sapiens</a:t>
            </a:r>
            <a:r>
              <a:rPr kumimoji="1" lang="en-US" altLang="zh-TW" sz="3200">
                <a:solidFill>
                  <a:srgbClr val="0000FF"/>
                </a:solidFill>
              </a:rPr>
              <a:t>.</a:t>
            </a:r>
          </a:p>
        </p:txBody>
      </p:sp>
      <p:sp>
        <p:nvSpPr>
          <p:cNvPr id="667662" name="Line 14"/>
          <p:cNvSpPr>
            <a:spLocks noChangeShapeType="1"/>
          </p:cNvSpPr>
          <p:nvPr/>
        </p:nvSpPr>
        <p:spPr bwMode="auto">
          <a:xfrm flipH="1">
            <a:off x="6088063" y="2305050"/>
            <a:ext cx="1168400" cy="1003300"/>
          </a:xfrm>
          <a:prstGeom prst="line">
            <a:avLst/>
          </a:prstGeom>
          <a:noFill/>
          <a:ln w="317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63" name="Text Box 15"/>
          <p:cNvSpPr txBox="1">
            <a:spLocks noChangeArrowheads="1"/>
          </p:cNvSpPr>
          <p:nvPr/>
        </p:nvSpPr>
        <p:spPr bwMode="auto">
          <a:xfrm>
            <a:off x="7272338" y="1935163"/>
            <a:ext cx="16144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a:t>I am here.</a:t>
            </a:r>
          </a:p>
        </p:txBody>
      </p:sp>
      <p:sp>
        <p:nvSpPr>
          <p:cNvPr id="667664" name="Line 16"/>
          <p:cNvSpPr>
            <a:spLocks noChangeShapeType="1"/>
          </p:cNvSpPr>
          <p:nvPr/>
        </p:nvSpPr>
        <p:spPr bwMode="auto">
          <a:xfrm>
            <a:off x="3806825" y="2343150"/>
            <a:ext cx="552450" cy="914400"/>
          </a:xfrm>
          <a:prstGeom prst="line">
            <a:avLst/>
          </a:prstGeom>
          <a:noFill/>
          <a:ln w="31750">
            <a:solidFill>
              <a:schemeClr val="tx1"/>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667665" name="Text Box 17"/>
          <p:cNvSpPr txBox="1">
            <a:spLocks noChangeArrowheads="1"/>
          </p:cNvSpPr>
          <p:nvPr/>
        </p:nvSpPr>
        <p:spPr bwMode="auto">
          <a:xfrm>
            <a:off x="1868488" y="1824038"/>
            <a:ext cx="21082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a:t>You are here.</a:t>
            </a:r>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投影片編號版面配置區 3"/>
          <p:cNvSpPr>
            <a:spLocks noGrp="1"/>
          </p:cNvSpPr>
          <p:nvPr>
            <p:ph type="sldNum" sz="quarter" idx="12"/>
          </p:nvPr>
        </p:nvSpPr>
        <p:spPr/>
        <p:txBody>
          <a:bodyPr/>
          <a:lstStyle/>
          <a:p>
            <a:fld id="{4007CBF1-CBDE-40A8-AA54-A297CB67C35B}" type="slidenum">
              <a:rPr lang="zh-TW" altLang="en-US"/>
              <a:pPr/>
              <a:t>78</a:t>
            </a:fld>
            <a:endParaRPr lang="en-US" altLang="zh-TW"/>
          </a:p>
        </p:txBody>
      </p:sp>
      <p:pic>
        <p:nvPicPr>
          <p:cNvPr id="669698" name="Picture 2" descr="10Y0719-D15-01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284163"/>
            <a:ext cx="7505700" cy="3467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94C27575-5612-47A8-ACFD-D3D9E69CAA44}" type="slidenum">
              <a:rPr lang="zh-TW" altLang="en-US"/>
              <a:pPr/>
              <a:t>79</a:t>
            </a:fld>
            <a:endParaRPr lang="en-US" altLang="zh-TW"/>
          </a:p>
        </p:txBody>
      </p:sp>
      <p:pic>
        <p:nvPicPr>
          <p:cNvPr id="577542"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8" y="1363663"/>
            <a:ext cx="7843837" cy="347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77543" name="Text Box 7"/>
          <p:cNvSpPr txBox="1">
            <a:spLocks noChangeArrowheads="1"/>
          </p:cNvSpPr>
          <p:nvPr/>
        </p:nvSpPr>
        <p:spPr bwMode="auto">
          <a:xfrm>
            <a:off x="3400425" y="1879600"/>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TW" altLang="en-US">
              <a:latin typeface="Tw Cen MT Condensed Extra Bold" pitchFamily="34" charset="0"/>
            </a:endParaRPr>
          </a:p>
        </p:txBody>
      </p:sp>
      <p:sp>
        <p:nvSpPr>
          <p:cNvPr id="577545" name="Text Box 9"/>
          <p:cNvSpPr txBox="1">
            <a:spLocks noChangeArrowheads="1"/>
          </p:cNvSpPr>
          <p:nvPr/>
        </p:nvSpPr>
        <p:spPr bwMode="auto">
          <a:xfrm>
            <a:off x="5600700" y="5138738"/>
            <a:ext cx="2819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a:solidFill>
                  <a:srgbClr val="0000FF"/>
                </a:solidFill>
              </a:rPr>
              <a:t>from Manney et al, </a:t>
            </a:r>
            <a:r>
              <a:rPr lang="en-US" altLang="zh-TW" sz="1600" i="1">
                <a:solidFill>
                  <a:srgbClr val="0000FF"/>
                </a:solidFill>
              </a:rPr>
              <a:t>Nature </a:t>
            </a:r>
            <a:r>
              <a:rPr lang="en-US" altLang="zh-TW" sz="1600">
                <a:solidFill>
                  <a:srgbClr val="0000FF"/>
                </a:solidFill>
              </a:rPr>
              <a:t>2011</a:t>
            </a:r>
            <a:endParaRPr lang="zh-TW" altLang="en-US" sz="1600">
              <a:solidFill>
                <a:srgbClr val="0000FF"/>
              </a:solidFill>
            </a:endParaRPr>
          </a:p>
        </p:txBody>
      </p:sp>
      <p:sp>
        <p:nvSpPr>
          <p:cNvPr id="577546" name="Text Box 10"/>
          <p:cNvSpPr txBox="1">
            <a:spLocks noChangeArrowheads="1"/>
          </p:cNvSpPr>
          <p:nvPr/>
        </p:nvSpPr>
        <p:spPr bwMode="auto">
          <a:xfrm>
            <a:off x="1716088" y="650875"/>
            <a:ext cx="161766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Tw Cen MT Condensed Extra Bold" pitchFamily="34" charset="0"/>
              </a:rPr>
              <a:t>North pole</a:t>
            </a:r>
          </a:p>
        </p:txBody>
      </p:sp>
      <p:sp>
        <p:nvSpPr>
          <p:cNvPr id="577547" name="Text Box 11"/>
          <p:cNvSpPr txBox="1">
            <a:spLocks noChangeArrowheads="1"/>
          </p:cNvSpPr>
          <p:nvPr/>
        </p:nvSpPr>
        <p:spPr bwMode="auto">
          <a:xfrm>
            <a:off x="4814888" y="650875"/>
            <a:ext cx="159543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Tw Cen MT Condensed Extra Bold" pitchFamily="34" charset="0"/>
              </a:rPr>
              <a:t>South pole</a:t>
            </a: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3"/>
          <p:cNvSpPr>
            <a:spLocks noGrp="1"/>
          </p:cNvSpPr>
          <p:nvPr>
            <p:ph type="sldNum" sz="quarter" idx="12"/>
          </p:nvPr>
        </p:nvSpPr>
        <p:spPr/>
        <p:txBody>
          <a:bodyPr/>
          <a:lstStyle/>
          <a:p>
            <a:fld id="{FAC188B4-32D1-4D7C-882C-1A1D879A7C80}" type="slidenum">
              <a:rPr lang="zh-TW" altLang="en-US"/>
              <a:pPr/>
              <a:t>80</a:t>
            </a:fld>
            <a:endParaRPr lang="en-US" altLang="zh-TW"/>
          </a:p>
        </p:txBody>
      </p:sp>
      <p:sp>
        <p:nvSpPr>
          <p:cNvPr id="455685" name="Text Box 5"/>
          <p:cNvSpPr txBox="1">
            <a:spLocks noChangeArrowheads="1"/>
          </p:cNvSpPr>
          <p:nvPr/>
        </p:nvSpPr>
        <p:spPr bwMode="auto">
          <a:xfrm>
            <a:off x="3148013" y="1828800"/>
            <a:ext cx="3359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Tw Cen MT Condensed Extra Bold" pitchFamily="34" charset="0"/>
              </a:rPr>
              <a:t> </a:t>
            </a:r>
            <a:r>
              <a:rPr lang="en-US" altLang="zh-TW">
                <a:latin typeface="Tw Cen MT Condensed Extra Bold" pitchFamily="34" charset="0"/>
              </a:rPr>
              <a:t>Air mass: 5.1×10</a:t>
            </a:r>
            <a:r>
              <a:rPr lang="en-US" altLang="zh-TW" baseline="30000">
                <a:latin typeface="Tw Cen MT Condensed Extra Bold" pitchFamily="34" charset="0"/>
              </a:rPr>
              <a:t>18</a:t>
            </a:r>
            <a:r>
              <a:rPr lang="en-US" altLang="zh-TW">
                <a:latin typeface="Tw Cen MT Condensed Extra Bold" pitchFamily="34" charset="0"/>
              </a:rPr>
              <a:t> kg </a:t>
            </a:r>
            <a:endParaRPr lang="zh-TW" altLang="en-US">
              <a:latin typeface="Tw Cen MT Condensed Extra Bold" pitchFamily="34" charset="0"/>
            </a:endParaRPr>
          </a:p>
        </p:txBody>
      </p:sp>
      <p:sp>
        <p:nvSpPr>
          <p:cNvPr id="455686" name="Text Box 6"/>
          <p:cNvSpPr txBox="1">
            <a:spLocks noChangeArrowheads="1"/>
          </p:cNvSpPr>
          <p:nvPr/>
        </p:nvSpPr>
        <p:spPr bwMode="auto">
          <a:xfrm>
            <a:off x="2063750" y="2616200"/>
            <a:ext cx="46196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latin typeface="Tw Cen MT Condensed Extra Bold" pitchFamily="34" charset="0"/>
              </a:rPr>
              <a:t>World population: 7×10</a:t>
            </a:r>
            <a:r>
              <a:rPr lang="en-US" altLang="zh-TW" baseline="30000">
                <a:latin typeface="Tw Cen MT Condensed Extra Bold" pitchFamily="34" charset="0"/>
              </a:rPr>
              <a:t>9</a:t>
            </a:r>
            <a:r>
              <a:rPr lang="en-US" altLang="zh-TW">
                <a:latin typeface="Tw Cen MT Condensed Extra Bold" pitchFamily="34" charset="0"/>
              </a:rPr>
              <a:t> person </a:t>
            </a:r>
          </a:p>
        </p:txBody>
      </p:sp>
      <p:sp>
        <p:nvSpPr>
          <p:cNvPr id="455687" name="Text Box 7"/>
          <p:cNvSpPr txBox="1">
            <a:spLocks noChangeArrowheads="1"/>
          </p:cNvSpPr>
          <p:nvPr/>
        </p:nvSpPr>
        <p:spPr bwMode="auto">
          <a:xfrm>
            <a:off x="2735263" y="1087438"/>
            <a:ext cx="46815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TW" altLang="en-US">
                <a:latin typeface="Tw Cen MT Condensed Extra Bold" pitchFamily="34" charset="0"/>
              </a:rPr>
              <a:t> </a:t>
            </a:r>
            <a:r>
              <a:rPr lang="en-US" altLang="zh-TW">
                <a:latin typeface="Tw Cen MT Condensed Extra Bold" pitchFamily="34" charset="0"/>
              </a:rPr>
              <a:t>Ozone mass: (3.0</a:t>
            </a:r>
            <a:r>
              <a:rPr lang="en-US" altLang="zh-TW">
                <a:latin typeface="Symbol" pitchFamily="18" charset="2"/>
              </a:rPr>
              <a:t>-</a:t>
            </a:r>
            <a:r>
              <a:rPr lang="en-US" altLang="zh-TW">
                <a:latin typeface="Tw Cen MT Condensed Extra Bold" pitchFamily="34" charset="0"/>
              </a:rPr>
              <a:t>3.3) ×10</a:t>
            </a:r>
            <a:r>
              <a:rPr lang="en-US" altLang="zh-TW" baseline="30000">
                <a:latin typeface="Tw Cen MT Condensed Extra Bold" pitchFamily="34" charset="0"/>
              </a:rPr>
              <a:t>12</a:t>
            </a:r>
            <a:r>
              <a:rPr lang="en-US" altLang="zh-TW">
                <a:latin typeface="Tw Cen MT Condensed Extra Bold" pitchFamily="34" charset="0"/>
              </a:rPr>
              <a:t> kg </a:t>
            </a:r>
            <a:endParaRPr lang="zh-TW" altLang="en-US">
              <a:latin typeface="Tw Cen MT Condensed Extra Bold" pitchFamily="34" charset="0"/>
            </a:endParaRP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3"/>
          <p:cNvSpPr>
            <a:spLocks noGrp="1"/>
          </p:cNvSpPr>
          <p:nvPr>
            <p:ph type="sldNum" sz="quarter" idx="12"/>
          </p:nvPr>
        </p:nvSpPr>
        <p:spPr/>
        <p:txBody>
          <a:bodyPr/>
          <a:lstStyle/>
          <a:p>
            <a:fld id="{65E97007-07B4-4624-A09E-46DCC73041F4}" type="slidenum">
              <a:rPr lang="zh-TW" altLang="en-US"/>
              <a:pPr/>
              <a:t>81</a:t>
            </a:fld>
            <a:endParaRPr lang="en-US" altLang="zh-TW"/>
          </a:p>
        </p:txBody>
      </p:sp>
      <p:pic>
        <p:nvPicPr>
          <p:cNvPr id="5683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750" y="1131888"/>
            <a:ext cx="6370638" cy="4754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68323" name="Rectangle 3"/>
          <p:cNvSpPr>
            <a:spLocks noChangeArrowheads="1"/>
          </p:cNvSpPr>
          <p:nvPr/>
        </p:nvSpPr>
        <p:spPr bwMode="auto">
          <a:xfrm>
            <a:off x="6669088" y="1854200"/>
            <a:ext cx="18923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b="1">
                <a:solidFill>
                  <a:srgbClr val="0000FF"/>
                </a:solidFill>
                <a:latin typeface="Arial" charset="0"/>
                <a:ea typeface="新細明體" pitchFamily="18" charset="-120"/>
              </a:rPr>
              <a:t>ClO + ClO cycle</a:t>
            </a:r>
          </a:p>
          <a:p>
            <a:r>
              <a:rPr kumimoji="1" lang="en-US" altLang="zh-TW" sz="1800" b="1">
                <a:solidFill>
                  <a:srgbClr val="0000FF"/>
                </a:solidFill>
                <a:latin typeface="Arial" charset="0"/>
                <a:ea typeface="新細明體" pitchFamily="18" charset="-120"/>
              </a:rPr>
              <a:t>(blue)</a:t>
            </a:r>
            <a:endParaRPr kumimoji="1" lang="zh-TW" altLang="en-US" sz="1800" b="1">
              <a:solidFill>
                <a:srgbClr val="0000FF"/>
              </a:solidFill>
              <a:latin typeface="Arial" charset="0"/>
              <a:ea typeface="新細明體" pitchFamily="18" charset="-120"/>
            </a:endParaRPr>
          </a:p>
        </p:txBody>
      </p:sp>
      <p:sp>
        <p:nvSpPr>
          <p:cNvPr id="568324" name="Rectangle 4"/>
          <p:cNvSpPr>
            <a:spLocks noChangeArrowheads="1"/>
          </p:cNvSpPr>
          <p:nvPr/>
        </p:nvSpPr>
        <p:spPr bwMode="auto">
          <a:xfrm>
            <a:off x="6669088" y="3495675"/>
            <a:ext cx="1917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b="1">
                <a:solidFill>
                  <a:srgbClr val="4D4D4D"/>
                </a:solidFill>
                <a:latin typeface="Arial" charset="0"/>
                <a:ea typeface="新細明體" pitchFamily="18" charset="-120"/>
              </a:rPr>
              <a:t>BrO + ClO cycle</a:t>
            </a:r>
          </a:p>
          <a:p>
            <a:r>
              <a:rPr kumimoji="1" lang="en-US" altLang="zh-TW" sz="1800" b="1">
                <a:solidFill>
                  <a:srgbClr val="4D4D4D"/>
                </a:solidFill>
                <a:latin typeface="Arial" charset="0"/>
                <a:ea typeface="新細明體" pitchFamily="18" charset="-120"/>
              </a:rPr>
              <a:t>(gray)</a:t>
            </a:r>
            <a:endParaRPr kumimoji="1" lang="zh-TW" altLang="en-US" sz="1800" b="1">
              <a:solidFill>
                <a:srgbClr val="4D4D4D"/>
              </a:solidFill>
              <a:latin typeface="Arial" charset="0"/>
              <a:ea typeface="新細明體" pitchFamily="18" charset="-120"/>
            </a:endParaRPr>
          </a:p>
        </p:txBody>
      </p:sp>
      <p:sp>
        <p:nvSpPr>
          <p:cNvPr id="568325" name="Rectangle 5"/>
          <p:cNvSpPr>
            <a:spLocks noChangeArrowheads="1"/>
          </p:cNvSpPr>
          <p:nvPr/>
        </p:nvSpPr>
        <p:spPr bwMode="auto">
          <a:xfrm>
            <a:off x="6669088" y="2611438"/>
            <a:ext cx="16637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b="1">
                <a:solidFill>
                  <a:srgbClr val="FF0000"/>
                </a:solidFill>
                <a:latin typeface="Arial" charset="0"/>
                <a:ea typeface="新細明體" pitchFamily="18" charset="-120"/>
              </a:rPr>
              <a:t>ClO + O cycle</a:t>
            </a:r>
          </a:p>
          <a:p>
            <a:r>
              <a:rPr kumimoji="1" lang="en-US" altLang="zh-TW" sz="1800" b="1">
                <a:solidFill>
                  <a:srgbClr val="FF0000"/>
                </a:solidFill>
                <a:latin typeface="Arial" charset="0"/>
                <a:ea typeface="新細明體" pitchFamily="18" charset="-120"/>
              </a:rPr>
              <a:t>(red)</a:t>
            </a:r>
            <a:endParaRPr kumimoji="1" lang="zh-TW" altLang="en-US" sz="1800" b="1">
              <a:solidFill>
                <a:srgbClr val="FF0000"/>
              </a:solidFill>
              <a:latin typeface="Arial" charset="0"/>
              <a:ea typeface="新細明體" pitchFamily="18" charset="-120"/>
            </a:endParaRPr>
          </a:p>
        </p:txBody>
      </p:sp>
      <p:sp>
        <p:nvSpPr>
          <p:cNvPr id="568326" name="Rectangle 6"/>
          <p:cNvSpPr>
            <a:spLocks noChangeArrowheads="1"/>
          </p:cNvSpPr>
          <p:nvPr/>
        </p:nvSpPr>
        <p:spPr bwMode="auto">
          <a:xfrm>
            <a:off x="6669088" y="3187700"/>
            <a:ext cx="2254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800">
                <a:solidFill>
                  <a:srgbClr val="FF6600"/>
                </a:solidFill>
                <a:latin typeface="Arial" charset="0"/>
                <a:ea typeface="新細明體" pitchFamily="18" charset="-120"/>
              </a:rPr>
              <a:t>HOCl cycle (orange)</a:t>
            </a:r>
            <a:endParaRPr kumimoji="1" lang="zh-TW" altLang="en-US" sz="1800">
              <a:solidFill>
                <a:srgbClr val="FF6600"/>
              </a:solidFill>
              <a:latin typeface="Arial" charset="0"/>
              <a:ea typeface="新細明體" pitchFamily="18" charset="-120"/>
            </a:endParaRPr>
          </a:p>
        </p:txBody>
      </p:sp>
      <p:sp>
        <p:nvSpPr>
          <p:cNvPr id="568327" name="Text Box 7"/>
          <p:cNvSpPr txBox="1">
            <a:spLocks noChangeArrowheads="1"/>
          </p:cNvSpPr>
          <p:nvPr/>
        </p:nvSpPr>
        <p:spPr bwMode="auto">
          <a:xfrm>
            <a:off x="6543675" y="4591050"/>
            <a:ext cx="11049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1400" b="1">
                <a:latin typeface="Arial" charset="0"/>
                <a:ea typeface="新細明體" pitchFamily="18" charset="-120"/>
              </a:rPr>
              <a:t>(20~22 km)</a:t>
            </a:r>
          </a:p>
        </p:txBody>
      </p:sp>
      <p:sp>
        <p:nvSpPr>
          <p:cNvPr id="568328" name="Text Box 8"/>
          <p:cNvSpPr txBox="1">
            <a:spLocks noChangeArrowheads="1"/>
          </p:cNvSpPr>
          <p:nvPr/>
        </p:nvSpPr>
        <p:spPr bwMode="auto">
          <a:xfrm>
            <a:off x="504825" y="252413"/>
            <a:ext cx="6737350" cy="457200"/>
          </a:xfrm>
          <a:prstGeom prst="rect">
            <a:avLst/>
          </a:prstGeom>
          <a:noFill/>
          <a:ln>
            <a:noFill/>
          </a:ln>
          <a:effectLst/>
          <a:extLst>
            <a:ext uri="{909E8E84-426E-40DD-AFC4-6F175D3DCCD1}">
              <a14:hiddenFill xmlns:a14="http://schemas.microsoft.com/office/drawing/2010/main">
                <a:solidFill>
                  <a:srgbClr val="FFFF99"/>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b="1" i="1">
                <a:solidFill>
                  <a:srgbClr val="0000FF"/>
                </a:solidFill>
                <a:ea typeface="新細明體" pitchFamily="18" charset="-120"/>
              </a:rPr>
              <a:t>Simulations under conditions of Polar Stratosphere </a:t>
            </a:r>
          </a:p>
        </p:txBody>
      </p:sp>
      <p:sp>
        <p:nvSpPr>
          <p:cNvPr id="568329" name="Rectangle 9"/>
          <p:cNvSpPr>
            <a:spLocks noChangeArrowheads="1"/>
          </p:cNvSpPr>
          <p:nvPr/>
        </p:nvSpPr>
        <p:spPr bwMode="auto">
          <a:xfrm>
            <a:off x="1214438" y="642938"/>
            <a:ext cx="66722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sz="2400">
                <a:solidFill>
                  <a:srgbClr val="0000FF"/>
                </a:solidFill>
                <a:ea typeface="新細明體" pitchFamily="18" charset="-120"/>
              </a:rPr>
              <a:t>Frieler et al. </a:t>
            </a:r>
            <a:r>
              <a:rPr kumimoji="1" lang="en-US" altLang="en-US" sz="2400">
                <a:solidFill>
                  <a:srgbClr val="0000FF"/>
                </a:solidFill>
                <a:ea typeface="新細明體" pitchFamily="18" charset="-120"/>
              </a:rPr>
              <a:t>Geophys. Res.</a:t>
            </a:r>
            <a:r>
              <a:rPr kumimoji="1" lang="en-US" altLang="zh-TW" sz="2400">
                <a:solidFill>
                  <a:srgbClr val="0000FF"/>
                </a:solidFill>
                <a:ea typeface="新細明體" pitchFamily="18" charset="-120"/>
              </a:rPr>
              <a:t> </a:t>
            </a:r>
            <a:r>
              <a:rPr kumimoji="1" lang="en-US" altLang="en-US" sz="2400">
                <a:solidFill>
                  <a:srgbClr val="0000FF"/>
                </a:solidFill>
                <a:ea typeface="新細明體" pitchFamily="18" charset="-120"/>
              </a:rPr>
              <a:t>Lett., 33, L10812</a:t>
            </a:r>
            <a:r>
              <a:rPr kumimoji="1" lang="en-US" altLang="zh-TW" sz="2400">
                <a:solidFill>
                  <a:srgbClr val="0000FF"/>
                </a:solidFill>
                <a:ea typeface="新細明體" pitchFamily="18" charset="-120"/>
              </a:rPr>
              <a:t> (2006).</a:t>
            </a:r>
            <a:endParaRPr kumimoji="1" lang="zh-TW" altLang="en-US" sz="2400">
              <a:solidFill>
                <a:srgbClr val="0000FF"/>
              </a:solidFill>
              <a:ea typeface="新細明體" pitchFamily="18" charset="-120"/>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投影片編號版面配置區 3"/>
          <p:cNvSpPr>
            <a:spLocks noGrp="1"/>
          </p:cNvSpPr>
          <p:nvPr>
            <p:ph type="sldNum" sz="quarter" idx="12"/>
          </p:nvPr>
        </p:nvSpPr>
        <p:spPr/>
        <p:txBody>
          <a:bodyPr/>
          <a:lstStyle/>
          <a:p>
            <a:fld id="{3219561B-C086-421A-9835-18834C83EA64}" type="slidenum">
              <a:rPr lang="zh-TW" altLang="en-US"/>
              <a:pPr/>
              <a:t>82</a:t>
            </a:fld>
            <a:endParaRPr lang="en-US" altLang="zh-TW"/>
          </a:p>
        </p:txBody>
      </p:sp>
      <p:sp>
        <p:nvSpPr>
          <p:cNvPr id="381954" name="Text Box 2"/>
          <p:cNvSpPr txBox="1">
            <a:spLocks noChangeArrowheads="1"/>
          </p:cNvSpPr>
          <p:nvPr/>
        </p:nvSpPr>
        <p:spPr bwMode="auto">
          <a:xfrm>
            <a:off x="546100" y="311150"/>
            <a:ext cx="6196013" cy="579438"/>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altLang="zh-TW" sz="3200" b="1" i="1">
                <a:solidFill>
                  <a:srgbClr val="0000FF"/>
                </a:solidFill>
                <a:ea typeface="新細明體" pitchFamily="18" charset="-120"/>
              </a:rPr>
              <a:t>Catalytic Cycles of Ozone Depletion</a:t>
            </a:r>
          </a:p>
        </p:txBody>
      </p:sp>
      <p:sp>
        <p:nvSpPr>
          <p:cNvPr id="381955" name="Text Box 3"/>
          <p:cNvSpPr txBox="1">
            <a:spLocks noChangeArrowheads="1"/>
          </p:cNvSpPr>
          <p:nvPr/>
        </p:nvSpPr>
        <p:spPr bwMode="auto">
          <a:xfrm>
            <a:off x="4992688" y="1731963"/>
            <a:ext cx="220503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rgbClr val="00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a:solidFill>
                  <a:srgbClr val="0000FF"/>
                </a:solidFill>
                <a:ea typeface="新細明體" pitchFamily="18" charset="-120"/>
              </a:rPr>
              <a:t>ClOOCl cycle</a:t>
            </a:r>
          </a:p>
        </p:txBody>
      </p:sp>
      <p:grpSp>
        <p:nvGrpSpPr>
          <p:cNvPr id="381956" name="Group 4"/>
          <p:cNvGrpSpPr>
            <a:grpSpLocks/>
          </p:cNvGrpSpPr>
          <p:nvPr/>
        </p:nvGrpSpPr>
        <p:grpSpPr bwMode="auto">
          <a:xfrm>
            <a:off x="3784600" y="3333750"/>
            <a:ext cx="4410075" cy="2997200"/>
            <a:chOff x="2384" y="2100"/>
            <a:chExt cx="2778" cy="1888"/>
          </a:xfrm>
        </p:grpSpPr>
        <p:pic>
          <p:nvPicPr>
            <p:cNvPr id="381957" name="Picture 5"/>
            <p:cNvPicPr>
              <a:picLocks noChangeAspect="1" noChangeArrowheads="1"/>
            </p:cNvPicPr>
            <p:nvPr/>
          </p:nvPicPr>
          <p:blipFill>
            <a:blip r:embed="rId3">
              <a:extLst>
                <a:ext uri="{28A0092B-C50C-407E-A947-70E740481C1C}">
                  <a14:useLocalDpi xmlns:a14="http://schemas.microsoft.com/office/drawing/2010/main" val="0"/>
                </a:ext>
              </a:extLst>
            </a:blip>
            <a:srcRect l="14052" t="44713" r="15894"/>
            <a:stretch>
              <a:fillRect/>
            </a:stretch>
          </p:blipFill>
          <p:spPr bwMode="auto">
            <a:xfrm>
              <a:off x="2662" y="2384"/>
              <a:ext cx="2433" cy="732"/>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81958" name="Picture 6"/>
            <p:cNvPicPr>
              <a:picLocks noChangeAspect="1" noChangeArrowheads="1"/>
            </p:cNvPicPr>
            <p:nvPr/>
          </p:nvPicPr>
          <p:blipFill>
            <a:blip r:embed="rId4">
              <a:extLst>
                <a:ext uri="{28A0092B-C50C-407E-A947-70E740481C1C}">
                  <a14:useLocalDpi xmlns:a14="http://schemas.microsoft.com/office/drawing/2010/main" val="0"/>
                </a:ext>
              </a:extLst>
            </a:blip>
            <a:srcRect l="22615" t="70680" r="20302"/>
            <a:stretch>
              <a:fillRect/>
            </a:stretch>
          </p:blipFill>
          <p:spPr bwMode="auto">
            <a:xfrm>
              <a:off x="2662" y="3120"/>
              <a:ext cx="1777" cy="750"/>
            </a:xfrm>
            <a:prstGeom prst="rect">
              <a:avLst/>
            </a:prstGeom>
            <a:noFill/>
            <a:ln w="9525">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81959" name="Text Box 7"/>
            <p:cNvSpPr txBox="1">
              <a:spLocks noChangeArrowheads="1"/>
            </p:cNvSpPr>
            <p:nvPr/>
          </p:nvSpPr>
          <p:spPr bwMode="auto">
            <a:xfrm>
              <a:off x="2622" y="2102"/>
              <a:ext cx="128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ea typeface="新細明體" pitchFamily="18" charset="-120"/>
                </a:rPr>
                <a:t>ClO-BrO cycle</a:t>
              </a:r>
            </a:p>
          </p:txBody>
        </p:sp>
        <p:sp>
          <p:nvSpPr>
            <p:cNvPr id="381960" name="AutoShape 8"/>
            <p:cNvSpPr>
              <a:spLocks noChangeArrowheads="1"/>
            </p:cNvSpPr>
            <p:nvPr/>
          </p:nvSpPr>
          <p:spPr bwMode="auto">
            <a:xfrm>
              <a:off x="2384" y="2100"/>
              <a:ext cx="2778" cy="1888"/>
            </a:xfrm>
            <a:prstGeom prst="roundRect">
              <a:avLst>
                <a:gd name="adj" fmla="val 16667"/>
              </a:avLst>
            </a:prstGeom>
            <a:noFill/>
            <a:ln w="38100">
              <a:solidFill>
                <a:schemeClr val="bg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381961" name="AutoShape 9"/>
          <p:cNvSpPr>
            <a:spLocks noChangeArrowheads="1"/>
          </p:cNvSpPr>
          <p:nvPr/>
        </p:nvSpPr>
        <p:spPr bwMode="auto">
          <a:xfrm>
            <a:off x="3787775" y="1204913"/>
            <a:ext cx="4425950" cy="1720850"/>
          </a:xfrm>
          <a:prstGeom prst="roundRect">
            <a:avLst>
              <a:gd name="adj" fmla="val 16667"/>
            </a:avLst>
          </a:prstGeom>
          <a:noFill/>
          <a:ln w="38100">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81962" name="Text Box 10"/>
          <p:cNvSpPr txBox="1">
            <a:spLocks noChangeArrowheads="1"/>
          </p:cNvSpPr>
          <p:nvPr/>
        </p:nvSpPr>
        <p:spPr bwMode="auto">
          <a:xfrm>
            <a:off x="6869113" y="2198688"/>
            <a:ext cx="1236662" cy="4572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latin typeface="Arial" charset="0"/>
                <a:ea typeface="新細明體" pitchFamily="18" charset="-120"/>
              </a:rPr>
              <a:t>50-70%</a:t>
            </a:r>
          </a:p>
        </p:txBody>
      </p:sp>
      <p:sp>
        <p:nvSpPr>
          <p:cNvPr id="381963" name="Text Box 11"/>
          <p:cNvSpPr txBox="1">
            <a:spLocks noChangeArrowheads="1"/>
          </p:cNvSpPr>
          <p:nvPr/>
        </p:nvSpPr>
        <p:spPr bwMode="auto">
          <a:xfrm>
            <a:off x="571500" y="1235075"/>
            <a:ext cx="313055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rgbClr val="FF00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sz="2400" b="1">
                <a:solidFill>
                  <a:srgbClr val="FF0000"/>
                </a:solidFill>
                <a:latin typeface="Arial" charset="0"/>
                <a:ea typeface="新細明體" pitchFamily="18" charset="-120"/>
              </a:rPr>
              <a:t>ppb of ClO</a:t>
            </a:r>
            <a:r>
              <a:rPr lang="en-US" altLang="zh-TW" sz="2400" b="1" baseline="-25000">
                <a:solidFill>
                  <a:srgbClr val="FF0000"/>
                </a:solidFill>
                <a:latin typeface="Arial" charset="0"/>
                <a:ea typeface="新細明體" pitchFamily="18" charset="-120"/>
              </a:rPr>
              <a:t>x</a:t>
            </a:r>
            <a:r>
              <a:rPr lang="en-US" altLang="zh-TW" sz="2400" b="1">
                <a:solidFill>
                  <a:srgbClr val="FF0000"/>
                </a:solidFill>
                <a:latin typeface="Arial" charset="0"/>
                <a:ea typeface="新細明體" pitchFamily="18" charset="-120"/>
              </a:rPr>
              <a:t> can destroy ppm of O</a:t>
            </a:r>
            <a:r>
              <a:rPr lang="en-US" altLang="zh-TW" sz="2400" b="1" baseline="-25000">
                <a:solidFill>
                  <a:srgbClr val="FF0000"/>
                </a:solidFill>
                <a:latin typeface="Arial" charset="0"/>
                <a:ea typeface="新細明體" pitchFamily="18" charset="-120"/>
              </a:rPr>
              <a:t>3</a:t>
            </a:r>
            <a:r>
              <a:rPr lang="en-US" altLang="zh-TW" sz="2400" b="1">
                <a:solidFill>
                  <a:srgbClr val="FF0000"/>
                </a:solidFill>
                <a:latin typeface="Arial" charset="0"/>
                <a:ea typeface="新細明體" pitchFamily="18" charset="-120"/>
              </a:rPr>
              <a:t> </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投影片編號版面配置區 3"/>
          <p:cNvSpPr>
            <a:spLocks noGrp="1"/>
          </p:cNvSpPr>
          <p:nvPr>
            <p:ph type="sldNum" sz="quarter" idx="12"/>
          </p:nvPr>
        </p:nvSpPr>
        <p:spPr/>
        <p:txBody>
          <a:bodyPr/>
          <a:lstStyle/>
          <a:p>
            <a:fld id="{55418290-CB85-4864-AD8A-7A7EE0F96236}" type="slidenum">
              <a:rPr lang="zh-TW" altLang="en-US"/>
              <a:pPr/>
              <a:t>83</a:t>
            </a:fld>
            <a:endParaRPr lang="en-US" altLang="zh-TW"/>
          </a:p>
        </p:txBody>
      </p:sp>
      <p:sp>
        <p:nvSpPr>
          <p:cNvPr id="481282" name="Rectangle 2"/>
          <p:cNvSpPr>
            <a:spLocks noGrp="1" noChangeArrowheads="1"/>
          </p:cNvSpPr>
          <p:nvPr>
            <p:ph type="title" idx="4294967295"/>
          </p:nvPr>
        </p:nvSpPr>
        <p:spPr bwMode="auto">
          <a:xfrm>
            <a:off x="2916238" y="-26988"/>
            <a:ext cx="6227762" cy="431801"/>
          </a:xfrm>
          <a:prstGeom prst="rect">
            <a:avLst/>
          </a:prstGeom>
          <a:solidFill>
            <a:srgbClr val="666699">
              <a:alpha val="30000"/>
            </a:srgbClr>
          </a:solidFill>
          <a:ln>
            <a:solidFill>
              <a:srgbClr val="000000"/>
            </a:solidFill>
            <a:miter lim="800000"/>
            <a:headEnd/>
            <a:tailEnd/>
          </a:ln>
        </p:spPr>
        <p:txBody>
          <a:bodyPr/>
          <a:lstStyle/>
          <a:p>
            <a:pPr algn="r"/>
            <a:r>
              <a:rPr lang="en-US" altLang="zh-TW" sz="1600" i="1">
                <a:solidFill>
                  <a:schemeClr val="tx1"/>
                </a:solidFill>
                <a:ea typeface="新細明體" pitchFamily="18" charset="-120"/>
              </a:rPr>
              <a:t>Horizontal Cut View of the Crossed Beam Chamber at R410, IAMS</a:t>
            </a:r>
          </a:p>
        </p:txBody>
      </p:sp>
      <p:grpSp>
        <p:nvGrpSpPr>
          <p:cNvPr id="481283" name="Group 3"/>
          <p:cNvGrpSpPr>
            <a:grpSpLocks/>
          </p:cNvGrpSpPr>
          <p:nvPr/>
        </p:nvGrpSpPr>
        <p:grpSpPr bwMode="auto">
          <a:xfrm>
            <a:off x="1468438" y="506413"/>
            <a:ext cx="6464300" cy="6464300"/>
            <a:chOff x="925" y="319"/>
            <a:chExt cx="4072" cy="4072"/>
          </a:xfrm>
        </p:grpSpPr>
        <p:grpSp>
          <p:nvGrpSpPr>
            <p:cNvPr id="481284" name="Group 4"/>
            <p:cNvGrpSpPr>
              <a:grpSpLocks/>
            </p:cNvGrpSpPr>
            <p:nvPr/>
          </p:nvGrpSpPr>
          <p:grpSpPr bwMode="auto">
            <a:xfrm>
              <a:off x="925" y="319"/>
              <a:ext cx="4072" cy="4072"/>
              <a:chOff x="895" y="248"/>
              <a:chExt cx="4072" cy="4072"/>
            </a:xfrm>
          </p:grpSpPr>
          <p:pic>
            <p:nvPicPr>
              <p:cNvPr id="481285"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 y="248"/>
                <a:ext cx="4072" cy="4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286" name="Rectangle 6"/>
              <p:cNvSpPr>
                <a:spLocks noChangeArrowheads="1"/>
              </p:cNvSpPr>
              <p:nvPr/>
            </p:nvSpPr>
            <p:spPr bwMode="auto">
              <a:xfrm>
                <a:off x="2645" y="2410"/>
                <a:ext cx="323" cy="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81287" name="Rectangle 7"/>
              <p:cNvSpPr>
                <a:spLocks noChangeArrowheads="1"/>
              </p:cNvSpPr>
              <p:nvPr/>
            </p:nvSpPr>
            <p:spPr bwMode="auto">
              <a:xfrm>
                <a:off x="3151" y="1971"/>
                <a:ext cx="323" cy="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81288" name="Text Box 8"/>
              <p:cNvSpPr txBox="1">
                <a:spLocks noChangeArrowheads="1"/>
              </p:cNvSpPr>
              <p:nvPr/>
            </p:nvSpPr>
            <p:spPr bwMode="auto">
              <a:xfrm>
                <a:off x="2641" y="2349"/>
                <a:ext cx="351" cy="2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0000FF"/>
                    </a:solidFill>
                    <a:ea typeface="新細明體" pitchFamily="18" charset="-120"/>
                  </a:rPr>
                  <a:t>F</a:t>
                </a:r>
                <a:r>
                  <a:rPr lang="en-US" altLang="zh-TW" sz="2400" baseline="-25000">
                    <a:solidFill>
                      <a:srgbClr val="0000FF"/>
                    </a:solidFill>
                    <a:ea typeface="新細明體" pitchFamily="18" charset="-120"/>
                  </a:rPr>
                  <a:t>2  </a:t>
                </a:r>
              </a:p>
            </p:txBody>
          </p:sp>
          <p:sp>
            <p:nvSpPr>
              <p:cNvPr id="481289" name="Text Box 9"/>
              <p:cNvSpPr txBox="1">
                <a:spLocks noChangeArrowheads="1"/>
              </p:cNvSpPr>
              <p:nvPr/>
            </p:nvSpPr>
            <p:spPr bwMode="auto">
              <a:xfrm>
                <a:off x="3154" y="1833"/>
                <a:ext cx="575" cy="2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400">
                    <a:solidFill>
                      <a:srgbClr val="0000FF"/>
                    </a:solidFill>
                    <a:ea typeface="新細明體" pitchFamily="18" charset="-120"/>
                  </a:rPr>
                  <a:t>C</a:t>
                </a:r>
                <a:r>
                  <a:rPr lang="en-US" altLang="zh-TW" sz="2400" baseline="-25000">
                    <a:solidFill>
                      <a:srgbClr val="0000FF"/>
                    </a:solidFill>
                    <a:ea typeface="新細明體" pitchFamily="18" charset="-120"/>
                  </a:rPr>
                  <a:t>2</a:t>
                </a:r>
                <a:r>
                  <a:rPr lang="en-US" altLang="zh-TW" sz="2400">
                    <a:solidFill>
                      <a:srgbClr val="0000FF"/>
                    </a:solidFill>
                    <a:ea typeface="新細明體" pitchFamily="18" charset="-120"/>
                  </a:rPr>
                  <a:t>H</a:t>
                </a:r>
                <a:r>
                  <a:rPr lang="en-US" altLang="zh-TW" sz="2400" baseline="-25000">
                    <a:solidFill>
                      <a:srgbClr val="0000FF"/>
                    </a:solidFill>
                    <a:ea typeface="新細明體" pitchFamily="18" charset="-120"/>
                  </a:rPr>
                  <a:t>4  </a:t>
                </a:r>
              </a:p>
            </p:txBody>
          </p:sp>
          <p:sp>
            <p:nvSpPr>
              <p:cNvPr id="481290" name="Rectangle 10"/>
              <p:cNvSpPr>
                <a:spLocks noChangeArrowheads="1"/>
              </p:cNvSpPr>
              <p:nvPr/>
            </p:nvSpPr>
            <p:spPr bwMode="auto">
              <a:xfrm>
                <a:off x="3203" y="4020"/>
                <a:ext cx="1070" cy="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81291" name="Rectangle 11"/>
              <p:cNvSpPr>
                <a:spLocks noChangeArrowheads="1"/>
              </p:cNvSpPr>
              <p:nvPr/>
            </p:nvSpPr>
            <p:spPr bwMode="auto">
              <a:xfrm>
                <a:off x="3315" y="2604"/>
                <a:ext cx="126" cy="153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grpSp>
        <p:sp>
          <p:nvSpPr>
            <p:cNvPr id="481292" name="Line 12"/>
            <p:cNvSpPr>
              <a:spLocks noChangeShapeType="1"/>
            </p:cNvSpPr>
            <p:nvPr/>
          </p:nvSpPr>
          <p:spPr bwMode="auto">
            <a:xfrm flipH="1" flipV="1">
              <a:off x="2798" y="2028"/>
              <a:ext cx="488" cy="505"/>
            </a:xfrm>
            <a:prstGeom prst="line">
              <a:avLst/>
            </a:prstGeom>
            <a:noFill/>
            <a:ln w="28575">
              <a:solidFill>
                <a:srgbClr val="FF0000"/>
              </a:solidFill>
              <a:round/>
              <a:headEnd/>
              <a:tailEnd type="stealth"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投影片編號版面配置區 3"/>
          <p:cNvSpPr>
            <a:spLocks noGrp="1"/>
          </p:cNvSpPr>
          <p:nvPr>
            <p:ph type="sldNum" sz="quarter" idx="12"/>
          </p:nvPr>
        </p:nvSpPr>
        <p:spPr/>
        <p:txBody>
          <a:bodyPr/>
          <a:lstStyle/>
          <a:p>
            <a:fld id="{7FDAA556-2B26-4A48-BA00-B3C9867292DF}" type="slidenum">
              <a:rPr lang="zh-TW" altLang="en-US"/>
              <a:pPr/>
              <a:t>84</a:t>
            </a:fld>
            <a:endParaRPr lang="en-US" altLang="zh-TW"/>
          </a:p>
        </p:txBody>
      </p:sp>
      <p:pic>
        <p:nvPicPr>
          <p:cNvPr id="44953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075" y="0"/>
            <a:ext cx="6754813" cy="6735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9539" name="Line 3"/>
          <p:cNvSpPr>
            <a:spLocks noChangeShapeType="1"/>
          </p:cNvSpPr>
          <p:nvPr/>
        </p:nvSpPr>
        <p:spPr bwMode="auto">
          <a:xfrm>
            <a:off x="4926013" y="2236788"/>
            <a:ext cx="0" cy="923925"/>
          </a:xfrm>
          <a:prstGeom prst="line">
            <a:avLst/>
          </a:prstGeom>
          <a:noFill/>
          <a:ln w="38100">
            <a:solidFill>
              <a:srgbClr val="FF00FF"/>
            </a:solidFill>
            <a:round/>
            <a:headEnd type="triangle" w="lg" len="lg"/>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49540" name="Text Box 4"/>
          <p:cNvSpPr txBox="1">
            <a:spLocks noChangeArrowheads="1"/>
          </p:cNvSpPr>
          <p:nvPr/>
        </p:nvSpPr>
        <p:spPr bwMode="auto">
          <a:xfrm>
            <a:off x="4699000" y="1719263"/>
            <a:ext cx="706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FF"/>
                </a:solidFill>
                <a:latin typeface="Arial" charset="0"/>
                <a:ea typeface="新細明體" pitchFamily="18" charset="-120"/>
              </a:rPr>
              <a:t>10 X</a:t>
            </a:r>
          </a:p>
        </p:txBody>
      </p:sp>
      <p:sp>
        <p:nvSpPr>
          <p:cNvPr id="449541" name="Rectangle 5"/>
          <p:cNvSpPr>
            <a:spLocks noChangeArrowheads="1"/>
          </p:cNvSpPr>
          <p:nvPr/>
        </p:nvSpPr>
        <p:spPr bwMode="auto">
          <a:xfrm>
            <a:off x="5381625" y="4257675"/>
            <a:ext cx="3159125" cy="528638"/>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en-US" altLang="zh-TW" i="1">
                <a:ea typeface="新細明體" pitchFamily="18" charset="-120"/>
              </a:rPr>
              <a:t>J</a:t>
            </a:r>
            <a:r>
              <a:rPr kumimoji="1" lang="en-US" altLang="zh-TW">
                <a:ea typeface="新細明體" pitchFamily="18" charset="-120"/>
              </a:rPr>
              <a:t>(</a:t>
            </a:r>
            <a:r>
              <a:rPr kumimoji="1" lang="en-US" altLang="zh-TW">
                <a:latin typeface="Symbol" pitchFamily="18" charset="2"/>
                <a:ea typeface="新細明體" pitchFamily="18" charset="-120"/>
              </a:rPr>
              <a:t>l</a:t>
            </a:r>
            <a:r>
              <a:rPr kumimoji="1" lang="en-US" altLang="zh-TW">
                <a:ea typeface="新細明體" pitchFamily="18" charset="-120"/>
              </a:rPr>
              <a:t>) </a:t>
            </a:r>
            <a:r>
              <a:rPr kumimoji="1" lang="en-US" altLang="zh-TW">
                <a:ea typeface="新細明體" pitchFamily="18" charset="-120"/>
                <a:sym typeface="Symbol" pitchFamily="18" charset="2"/>
              </a:rPr>
              <a:t>= </a:t>
            </a:r>
            <a:r>
              <a:rPr kumimoji="1" lang="en-US" altLang="zh-TW" i="1">
                <a:ea typeface="新細明體" pitchFamily="18" charset="-120"/>
              </a:rPr>
              <a:t>I</a:t>
            </a:r>
            <a:r>
              <a:rPr kumimoji="1" lang="en-US" altLang="zh-TW">
                <a:ea typeface="新細明體" pitchFamily="18" charset="-120"/>
              </a:rPr>
              <a:t>(</a:t>
            </a:r>
            <a:r>
              <a:rPr kumimoji="1" lang="en-US" altLang="zh-TW">
                <a:latin typeface="Symbol" pitchFamily="18" charset="2"/>
                <a:ea typeface="新細明體" pitchFamily="18" charset="-120"/>
              </a:rPr>
              <a:t>l</a:t>
            </a:r>
            <a:r>
              <a:rPr kumimoji="1" lang="en-US" altLang="zh-TW">
                <a:ea typeface="新細明體" pitchFamily="18" charset="-120"/>
              </a:rPr>
              <a:t>) </a:t>
            </a:r>
            <a:r>
              <a:rPr kumimoji="1" lang="en-US" altLang="zh-TW" i="1">
                <a:solidFill>
                  <a:srgbClr val="FF0000"/>
                </a:solidFill>
                <a:latin typeface="Symbol" pitchFamily="18" charset="2"/>
                <a:ea typeface="新細明體" pitchFamily="18" charset="-120"/>
              </a:rPr>
              <a:t>s</a:t>
            </a:r>
            <a:r>
              <a:rPr kumimoji="1" lang="en-US" altLang="zh-TW">
                <a:solidFill>
                  <a:srgbClr val="FF0000"/>
                </a:solidFill>
                <a:latin typeface="Symbol" pitchFamily="18" charset="2"/>
                <a:ea typeface="新細明體" pitchFamily="18" charset="-120"/>
              </a:rPr>
              <a:t>(l)</a:t>
            </a:r>
            <a:r>
              <a:rPr kumimoji="1" lang="en-US" altLang="zh-TW">
                <a:latin typeface="Symbol" pitchFamily="18" charset="2"/>
                <a:ea typeface="新細明體" pitchFamily="18" charset="-120"/>
              </a:rPr>
              <a:t> </a:t>
            </a:r>
            <a:r>
              <a:rPr kumimoji="1" lang="en-US" altLang="zh-TW" i="1">
                <a:solidFill>
                  <a:srgbClr val="0000FF"/>
                </a:solidFill>
                <a:latin typeface="Symbol" pitchFamily="18" charset="2"/>
                <a:ea typeface="新細明體" pitchFamily="18" charset="-120"/>
              </a:rPr>
              <a:t>f</a:t>
            </a:r>
            <a:r>
              <a:rPr kumimoji="1" lang="en-US" altLang="zh-TW">
                <a:solidFill>
                  <a:srgbClr val="0000FF"/>
                </a:solidFill>
                <a:latin typeface="Symbol" pitchFamily="18" charset="2"/>
                <a:ea typeface="新細明體" pitchFamily="18" charset="-120"/>
              </a:rPr>
              <a:t>(l)</a:t>
            </a:r>
          </a:p>
        </p:txBody>
      </p:sp>
      <p:sp>
        <p:nvSpPr>
          <p:cNvPr id="449542" name="Text Box 6"/>
          <p:cNvSpPr txBox="1">
            <a:spLocks noChangeArrowheads="1"/>
          </p:cNvSpPr>
          <p:nvPr/>
        </p:nvSpPr>
        <p:spPr bwMode="auto">
          <a:xfrm>
            <a:off x="3446463" y="199548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8000"/>
                </a:solidFill>
                <a:latin typeface="Arial" charset="0"/>
                <a:ea typeface="新細明體" pitchFamily="18" charset="-120"/>
              </a:rPr>
              <a:t>2007</a:t>
            </a:r>
          </a:p>
        </p:txBody>
      </p:sp>
      <p:sp>
        <p:nvSpPr>
          <p:cNvPr id="449543" name="Oval 7"/>
          <p:cNvSpPr>
            <a:spLocks noChangeArrowheads="1"/>
          </p:cNvSpPr>
          <p:nvPr/>
        </p:nvSpPr>
        <p:spPr bwMode="auto">
          <a:xfrm>
            <a:off x="3962400" y="5830888"/>
            <a:ext cx="639763" cy="295275"/>
          </a:xfrm>
          <a:prstGeom prst="ellipse">
            <a:avLst/>
          </a:pr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49544" name="Text Box 8"/>
          <p:cNvSpPr txBox="1">
            <a:spLocks noChangeArrowheads="1"/>
          </p:cNvSpPr>
          <p:nvPr/>
        </p:nvSpPr>
        <p:spPr bwMode="auto">
          <a:xfrm>
            <a:off x="3910013" y="5715000"/>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8000"/>
                </a:solidFill>
                <a:latin typeface="Arial" charset="0"/>
                <a:ea typeface="新細明體" pitchFamily="18" charset="-120"/>
              </a:rPr>
              <a:t>2007</a:t>
            </a:r>
          </a:p>
        </p:txBody>
      </p:sp>
      <p:sp>
        <p:nvSpPr>
          <p:cNvPr id="449545" name="Text Box 9"/>
          <p:cNvSpPr txBox="1">
            <a:spLocks noChangeArrowheads="1"/>
          </p:cNvSpPr>
          <p:nvPr/>
        </p:nvSpPr>
        <p:spPr bwMode="auto">
          <a:xfrm>
            <a:off x="3611563" y="4198938"/>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00"/>
                </a:solidFill>
                <a:latin typeface="Arial" charset="0"/>
                <a:ea typeface="新細明體" pitchFamily="18" charset="-120"/>
              </a:rPr>
              <a:t>1990</a:t>
            </a:r>
          </a:p>
        </p:txBody>
      </p:sp>
      <p:sp>
        <p:nvSpPr>
          <p:cNvPr id="449546" name="Text Box 10"/>
          <p:cNvSpPr txBox="1">
            <a:spLocks noChangeArrowheads="1"/>
          </p:cNvSpPr>
          <p:nvPr/>
        </p:nvSpPr>
        <p:spPr bwMode="auto">
          <a:xfrm>
            <a:off x="2982913" y="4538663"/>
            <a:ext cx="12636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800" b="1">
                <a:solidFill>
                  <a:schemeClr val="bg2"/>
                </a:solidFill>
                <a:latin typeface="Arial" charset="0"/>
                <a:ea typeface="新細明體" pitchFamily="18" charset="-120"/>
              </a:rPr>
              <a:t>Evaluated</a:t>
            </a:r>
          </a:p>
        </p:txBody>
      </p:sp>
      <p:sp>
        <p:nvSpPr>
          <p:cNvPr id="449547" name="Text Box 11"/>
          <p:cNvSpPr txBox="1">
            <a:spLocks noChangeArrowheads="1"/>
          </p:cNvSpPr>
          <p:nvPr/>
        </p:nvSpPr>
        <p:spPr bwMode="auto">
          <a:xfrm>
            <a:off x="3398838" y="4919663"/>
            <a:ext cx="749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00FF"/>
                </a:solidFill>
                <a:latin typeface="Arial" charset="0"/>
                <a:ea typeface="新細明體" pitchFamily="18" charset="-120"/>
              </a:rPr>
              <a:t>1995</a:t>
            </a:r>
          </a:p>
        </p:txBody>
      </p:sp>
      <p:grpSp>
        <p:nvGrpSpPr>
          <p:cNvPr id="449548" name="Group 12"/>
          <p:cNvGrpSpPr>
            <a:grpSpLocks/>
          </p:cNvGrpSpPr>
          <p:nvPr/>
        </p:nvGrpSpPr>
        <p:grpSpPr bwMode="auto">
          <a:xfrm>
            <a:off x="4581525" y="4149725"/>
            <a:ext cx="4116388" cy="1019175"/>
            <a:chOff x="2886" y="2614"/>
            <a:chExt cx="2593" cy="642"/>
          </a:xfrm>
        </p:grpSpPr>
        <p:sp>
          <p:nvSpPr>
            <p:cNvPr id="449549" name="Text Box 13"/>
            <p:cNvSpPr txBox="1">
              <a:spLocks noChangeArrowheads="1"/>
            </p:cNvSpPr>
            <p:nvPr/>
          </p:nvSpPr>
          <p:spPr bwMode="auto">
            <a:xfrm>
              <a:off x="3367" y="2614"/>
              <a:ext cx="2112" cy="642"/>
            </a:xfrm>
            <a:prstGeom prst="rect">
              <a:avLst/>
            </a:prstGeom>
            <a:solidFill>
              <a:srgbClr val="FFFF00"/>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2000" b="1">
                  <a:solidFill>
                    <a:srgbClr val="0000FF"/>
                  </a:solidFill>
                  <a:latin typeface="Arial" charset="0"/>
                  <a:ea typeface="新細明體" pitchFamily="18" charset="-120"/>
                </a:rPr>
                <a:t>Only the highest two can explain the observed ozone loss</a:t>
              </a:r>
              <a:r>
                <a:rPr lang="en-US" altLang="zh-TW" sz="2000" b="1" i="1">
                  <a:solidFill>
                    <a:srgbClr val="0000FF"/>
                  </a:solidFill>
                  <a:latin typeface="Arial" charset="0"/>
                  <a:ea typeface="新細明體" pitchFamily="18" charset="-120"/>
                </a:rPr>
                <a:t>!</a:t>
              </a:r>
            </a:p>
          </p:txBody>
        </p:sp>
        <p:sp>
          <p:nvSpPr>
            <p:cNvPr id="449550" name="Line 14"/>
            <p:cNvSpPr>
              <a:spLocks noChangeShapeType="1"/>
            </p:cNvSpPr>
            <p:nvPr/>
          </p:nvSpPr>
          <p:spPr bwMode="auto">
            <a:xfrm flipH="1">
              <a:off x="2899" y="2694"/>
              <a:ext cx="315" cy="155"/>
            </a:xfrm>
            <a:prstGeom prst="line">
              <a:avLst/>
            </a:prstGeom>
            <a:noFill/>
            <a:ln w="28575">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49551" name="Line 15"/>
            <p:cNvSpPr>
              <a:spLocks noChangeShapeType="1"/>
            </p:cNvSpPr>
            <p:nvPr/>
          </p:nvSpPr>
          <p:spPr bwMode="auto">
            <a:xfrm flipH="1">
              <a:off x="2886" y="2844"/>
              <a:ext cx="359" cy="174"/>
            </a:xfrm>
            <a:prstGeom prst="line">
              <a:avLst/>
            </a:prstGeom>
            <a:noFill/>
            <a:ln w="28575">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grpSp>
      <p:sp>
        <p:nvSpPr>
          <p:cNvPr id="449552" name="Freeform 16"/>
          <p:cNvSpPr>
            <a:spLocks/>
          </p:cNvSpPr>
          <p:nvPr/>
        </p:nvSpPr>
        <p:spPr bwMode="auto">
          <a:xfrm>
            <a:off x="3746500" y="215900"/>
            <a:ext cx="3124200" cy="2921000"/>
          </a:xfrm>
          <a:custGeom>
            <a:avLst/>
            <a:gdLst>
              <a:gd name="T0" fmla="*/ 0 w 1968"/>
              <a:gd name="T1" fmla="*/ 1840 h 1840"/>
              <a:gd name="T2" fmla="*/ 121 w 1968"/>
              <a:gd name="T3" fmla="*/ 801 h 1840"/>
              <a:gd name="T4" fmla="*/ 312 w 1968"/>
              <a:gd name="T5" fmla="*/ 352 h 1840"/>
              <a:gd name="T6" fmla="*/ 744 w 1968"/>
              <a:gd name="T7" fmla="*/ 168 h 1840"/>
              <a:gd name="T8" fmla="*/ 1968 w 1968"/>
              <a:gd name="T9" fmla="*/ 0 h 1840"/>
            </a:gdLst>
            <a:ahLst/>
            <a:cxnLst>
              <a:cxn ang="0">
                <a:pos x="T0" y="T1"/>
              </a:cxn>
              <a:cxn ang="0">
                <a:pos x="T2" y="T3"/>
              </a:cxn>
              <a:cxn ang="0">
                <a:pos x="T4" y="T5"/>
              </a:cxn>
              <a:cxn ang="0">
                <a:pos x="T6" y="T7"/>
              </a:cxn>
              <a:cxn ang="0">
                <a:pos x="T8" y="T9"/>
              </a:cxn>
            </a:cxnLst>
            <a:rect l="0" t="0" r="r" b="b"/>
            <a:pathLst>
              <a:path w="1968" h="1840">
                <a:moveTo>
                  <a:pt x="0" y="1840"/>
                </a:moveTo>
                <a:cubicBezTo>
                  <a:pt x="29" y="1447"/>
                  <a:pt x="69" y="1049"/>
                  <a:pt x="121" y="801"/>
                </a:cubicBezTo>
                <a:cubicBezTo>
                  <a:pt x="173" y="553"/>
                  <a:pt x="208" y="458"/>
                  <a:pt x="312" y="352"/>
                </a:cubicBezTo>
                <a:cubicBezTo>
                  <a:pt x="416" y="246"/>
                  <a:pt x="468" y="227"/>
                  <a:pt x="744" y="168"/>
                </a:cubicBezTo>
                <a:cubicBezTo>
                  <a:pt x="1020" y="109"/>
                  <a:pt x="1713" y="35"/>
                  <a:pt x="1968" y="0"/>
                </a:cubicBezTo>
              </a:path>
            </a:pathLst>
          </a:custGeom>
          <a:noFill/>
          <a:ln w="38100" cmpd="sng">
            <a:solidFill>
              <a:srgbClr val="0000FF"/>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495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3"/>
          <p:cNvSpPr>
            <a:spLocks noGrp="1"/>
          </p:cNvSpPr>
          <p:nvPr>
            <p:ph type="sldNum" sz="quarter" idx="12"/>
          </p:nvPr>
        </p:nvSpPr>
        <p:spPr/>
        <p:txBody>
          <a:bodyPr/>
          <a:lstStyle/>
          <a:p>
            <a:fld id="{65FDB2E6-EA02-4E19-9BEB-0EA6F8E2ADFD}" type="slidenum">
              <a:rPr lang="zh-TW" altLang="en-US"/>
              <a:pPr/>
              <a:t>85</a:t>
            </a:fld>
            <a:endParaRPr lang="en-US" altLang="zh-TW"/>
          </a:p>
        </p:txBody>
      </p:sp>
      <p:pic>
        <p:nvPicPr>
          <p:cNvPr id="44441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6213" y="0"/>
            <a:ext cx="57277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4419" name="Rectangle 3"/>
          <p:cNvSpPr>
            <a:spLocks noChangeArrowheads="1"/>
          </p:cNvSpPr>
          <p:nvPr/>
        </p:nvSpPr>
        <p:spPr bwMode="auto">
          <a:xfrm>
            <a:off x="0" y="-142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444420" name="Object 4"/>
          <p:cNvGraphicFramePr>
            <a:graphicFrameLocks noChangeAspect="1"/>
          </p:cNvGraphicFramePr>
          <p:nvPr/>
        </p:nvGraphicFramePr>
        <p:xfrm>
          <a:off x="4803775" y="1401763"/>
          <a:ext cx="4149725" cy="5102225"/>
        </p:xfrm>
        <a:graphic>
          <a:graphicData uri="http://schemas.openxmlformats.org/presentationml/2006/ole">
            <mc:AlternateContent xmlns:mc="http://schemas.openxmlformats.org/markup-compatibility/2006">
              <mc:Choice xmlns:v="urn:schemas-microsoft-com:vml" Requires="v">
                <p:oleObj spid="_x0000_s444450" name="Graph" r:id="rId4" imgW="7074408" imgH="10166604" progId="Origin50.Graph">
                  <p:embed/>
                </p:oleObj>
              </mc:Choice>
              <mc:Fallback>
                <p:oleObj name="Graph" r:id="rId4" imgW="7074408" imgH="10166604" progId="Origin50.Graph">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03775" y="1401763"/>
                        <a:ext cx="4149725" cy="5102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44421" name="Text Box 5"/>
          <p:cNvSpPr txBox="1">
            <a:spLocks noChangeArrowheads="1"/>
          </p:cNvSpPr>
          <p:nvPr/>
        </p:nvSpPr>
        <p:spPr bwMode="auto">
          <a:xfrm>
            <a:off x="473075" y="4452938"/>
            <a:ext cx="4432300" cy="167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altLang="zh-TW" sz="2000">
                <a:latin typeface="Arial" charset="0"/>
                <a:ea typeface="新細明體" pitchFamily="18" charset="-120"/>
              </a:rPr>
              <a:t>Bing Jin, et al.</a:t>
            </a:r>
          </a:p>
          <a:p>
            <a:pPr>
              <a:lnSpc>
                <a:spcPct val="130000"/>
              </a:lnSpc>
            </a:pPr>
            <a:r>
              <a:rPr lang="en-US" altLang="zh-TW" sz="2000">
                <a:latin typeface="Arial" charset="0"/>
                <a:ea typeface="新細明體" pitchFamily="18" charset="-120"/>
              </a:rPr>
              <a:t>J. Phys. Chem. A (Articles ASAP January 19, 2010 </a:t>
            </a:r>
          </a:p>
          <a:p>
            <a:pPr>
              <a:lnSpc>
                <a:spcPct val="130000"/>
              </a:lnSpc>
            </a:pPr>
            <a:r>
              <a:rPr lang="en-US" altLang="zh-TW" sz="2000">
                <a:latin typeface="Arial" charset="0"/>
                <a:ea typeface="新細明體" pitchFamily="18" charset="-120"/>
              </a:rPr>
              <a:t> DOI: 10.1021/jp909374k). </a:t>
            </a:r>
            <a:endParaRPr lang="zh-TW" altLang="en-US" sz="2000">
              <a:latin typeface="Arial" charset="0"/>
              <a:ea typeface="新細明體" pitchFamily="18" charset="-120"/>
            </a:endParaRPr>
          </a:p>
        </p:txBody>
      </p:sp>
      <p:sp>
        <p:nvSpPr>
          <p:cNvPr id="444422" name="Text Box 6"/>
          <p:cNvSpPr txBox="1">
            <a:spLocks noChangeArrowheads="1"/>
          </p:cNvSpPr>
          <p:nvPr/>
        </p:nvSpPr>
        <p:spPr bwMode="auto">
          <a:xfrm>
            <a:off x="511175" y="3179763"/>
            <a:ext cx="31321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00FF"/>
                </a:solidFill>
                <a:latin typeface="Arial" charset="0"/>
                <a:ea typeface="新細明體" pitchFamily="18" charset="-120"/>
              </a:rPr>
              <a:t>Cross Section at 330 nm</a:t>
            </a:r>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6ABAD908-365A-4F6F-92B7-4208852CD4DC}" type="slidenum">
              <a:rPr lang="zh-TW" altLang="en-US"/>
              <a:pPr/>
              <a:t>86</a:t>
            </a:fld>
            <a:endParaRPr lang="en-US" altLang="zh-TW"/>
          </a:p>
        </p:txBody>
      </p:sp>
      <p:sp>
        <p:nvSpPr>
          <p:cNvPr id="446466" name="Rectangle 2"/>
          <p:cNvSpPr>
            <a:spLocks noChangeArrowheads="1"/>
          </p:cNvSpPr>
          <p:nvPr/>
        </p:nvSpPr>
        <p:spPr bwMode="auto">
          <a:xfrm>
            <a:off x="0" y="-2000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446467" name="Object 3"/>
          <p:cNvGraphicFramePr>
            <a:graphicFrameLocks noChangeAspect="1"/>
          </p:cNvGraphicFramePr>
          <p:nvPr/>
        </p:nvGraphicFramePr>
        <p:xfrm>
          <a:off x="1825625" y="-187325"/>
          <a:ext cx="5487988" cy="6911975"/>
        </p:xfrm>
        <a:graphic>
          <a:graphicData uri="http://schemas.openxmlformats.org/presentationml/2006/ole">
            <mc:AlternateContent xmlns:mc="http://schemas.openxmlformats.org/markup-compatibility/2006">
              <mc:Choice xmlns:v="urn:schemas-microsoft-com:vml" Requires="v">
                <p:oleObj spid="_x0000_s446495" name="Graph" r:id="rId3" imgW="6918960" imgH="8688324" progId="Origin50.Graph">
                  <p:embed/>
                </p:oleObj>
              </mc:Choice>
              <mc:Fallback>
                <p:oleObj name="Graph" r:id="rId3" imgW="6918960" imgH="8688324" progId="Origin50.Graph">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5625" y="-187325"/>
                        <a:ext cx="5487988" cy="6911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投影片編號版面配置區 3"/>
          <p:cNvSpPr>
            <a:spLocks noGrp="1"/>
          </p:cNvSpPr>
          <p:nvPr>
            <p:ph type="sldNum" sz="quarter" idx="12"/>
          </p:nvPr>
        </p:nvSpPr>
        <p:spPr/>
        <p:txBody>
          <a:bodyPr/>
          <a:lstStyle/>
          <a:p>
            <a:fld id="{F85E82A9-A559-421A-BA8C-1EF2573637D0}" type="slidenum">
              <a:rPr lang="zh-TW" altLang="en-US"/>
              <a:pPr/>
              <a:t>87</a:t>
            </a:fld>
            <a:endParaRPr lang="en-US" altLang="zh-TW"/>
          </a:p>
        </p:txBody>
      </p:sp>
      <p:pic>
        <p:nvPicPr>
          <p:cNvPr id="431106" name="Picture 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 y="427038"/>
            <a:ext cx="7478713" cy="7202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1107" name="Rectangle 3"/>
          <p:cNvSpPr>
            <a:spLocks noChangeArrowheads="1"/>
          </p:cNvSpPr>
          <p:nvPr/>
        </p:nvSpPr>
        <p:spPr bwMode="auto">
          <a:xfrm>
            <a:off x="3543300" y="736600"/>
            <a:ext cx="493713" cy="5218113"/>
          </a:xfrm>
          <a:prstGeom prst="rect">
            <a:avLst/>
          </a:prstGeom>
          <a:solidFill>
            <a:srgbClr val="FF00FF">
              <a:alpha val="25000"/>
            </a:srgbClr>
          </a:solidFill>
          <a:ln w="1270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31108" name="Text Box 4"/>
          <p:cNvSpPr txBox="1">
            <a:spLocks noChangeArrowheads="1"/>
          </p:cNvSpPr>
          <p:nvPr/>
        </p:nvSpPr>
        <p:spPr bwMode="auto">
          <a:xfrm>
            <a:off x="3414713" y="282575"/>
            <a:ext cx="8064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FF00FF"/>
                </a:solidFill>
                <a:latin typeface="Arial" charset="0"/>
                <a:ea typeface="新細明體" pitchFamily="18" charset="-120"/>
              </a:rPr>
              <a:t>UV-B</a:t>
            </a:r>
          </a:p>
        </p:txBody>
      </p:sp>
      <p:sp>
        <p:nvSpPr>
          <p:cNvPr id="431109" name="Rectangle 5"/>
          <p:cNvSpPr>
            <a:spLocks noChangeArrowheads="1"/>
          </p:cNvSpPr>
          <p:nvPr/>
        </p:nvSpPr>
        <p:spPr bwMode="auto">
          <a:xfrm>
            <a:off x="1863725" y="717550"/>
            <a:ext cx="492125" cy="5246688"/>
          </a:xfrm>
          <a:prstGeom prst="rect">
            <a:avLst/>
          </a:prstGeom>
          <a:solidFill>
            <a:srgbClr val="0000FF">
              <a:alpha val="25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TW" altLang="en-US" sz="2000">
              <a:solidFill>
                <a:srgbClr val="0000FF"/>
              </a:solidFill>
              <a:latin typeface="Arial" charset="0"/>
              <a:ea typeface="新細明體" pitchFamily="18" charset="-120"/>
            </a:endParaRPr>
          </a:p>
        </p:txBody>
      </p:sp>
      <p:sp>
        <p:nvSpPr>
          <p:cNvPr id="431110" name="Text Box 6"/>
          <p:cNvSpPr txBox="1">
            <a:spLocks noChangeArrowheads="1"/>
          </p:cNvSpPr>
          <p:nvPr/>
        </p:nvSpPr>
        <p:spPr bwMode="auto">
          <a:xfrm>
            <a:off x="1722438" y="261938"/>
            <a:ext cx="708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b="1">
                <a:solidFill>
                  <a:srgbClr val="0000FF"/>
                </a:solidFill>
                <a:latin typeface="Arial" charset="0"/>
                <a:ea typeface="新細明體" pitchFamily="18" charset="-120"/>
              </a:rPr>
              <a:t>VUV</a:t>
            </a:r>
          </a:p>
        </p:txBody>
      </p:sp>
      <p:sp>
        <p:nvSpPr>
          <p:cNvPr id="431111" name="Rectangle 7"/>
          <p:cNvSpPr>
            <a:spLocks noChangeArrowheads="1"/>
          </p:cNvSpPr>
          <p:nvPr/>
        </p:nvSpPr>
        <p:spPr bwMode="auto">
          <a:xfrm>
            <a:off x="771525" y="3497263"/>
            <a:ext cx="127000" cy="127000"/>
          </a:xfrm>
          <a:prstGeom prst="rect">
            <a:avLst/>
          </a:prstGeom>
          <a:solidFill>
            <a:schemeClr val="bg1"/>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431112" name="Text Box 8"/>
          <p:cNvSpPr txBox="1">
            <a:spLocks noChangeArrowheads="1"/>
          </p:cNvSpPr>
          <p:nvPr/>
        </p:nvSpPr>
        <p:spPr bwMode="auto">
          <a:xfrm>
            <a:off x="6454775" y="317500"/>
            <a:ext cx="2443163" cy="3749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50000"/>
              </a:lnSpc>
            </a:pPr>
            <a:r>
              <a:rPr lang="en-US" altLang="zh-TW" sz="2000" b="1" i="1">
                <a:solidFill>
                  <a:srgbClr val="FF0000"/>
                </a:solidFill>
                <a:ea typeface="新細明體" pitchFamily="18" charset="-120"/>
              </a:rPr>
              <a:t>Ozone is Important in Protecting the Biosphere, e.g.,</a:t>
            </a:r>
          </a:p>
          <a:p>
            <a:pPr>
              <a:lnSpc>
                <a:spcPct val="150000"/>
              </a:lnSpc>
            </a:pPr>
            <a:r>
              <a:rPr lang="en-US" altLang="zh-TW" sz="2000" b="1">
                <a:solidFill>
                  <a:srgbClr val="0000FF"/>
                </a:solidFill>
                <a:ea typeface="新細明體" pitchFamily="18" charset="-120"/>
              </a:rPr>
              <a:t>UV is important in</a:t>
            </a:r>
          </a:p>
          <a:p>
            <a:pPr>
              <a:lnSpc>
                <a:spcPct val="150000"/>
              </a:lnSpc>
            </a:pPr>
            <a:r>
              <a:rPr lang="en-US" altLang="zh-TW" sz="2000" b="1">
                <a:solidFill>
                  <a:srgbClr val="0000FF"/>
                </a:solidFill>
                <a:ea typeface="新細明體" pitchFamily="18" charset="-120"/>
              </a:rPr>
              <a:t>Vitamin D synthesis</a:t>
            </a:r>
          </a:p>
          <a:p>
            <a:pPr>
              <a:lnSpc>
                <a:spcPct val="150000"/>
              </a:lnSpc>
            </a:pPr>
            <a:r>
              <a:rPr lang="en-US" altLang="zh-TW" sz="2000" b="1">
                <a:solidFill>
                  <a:srgbClr val="FF0000"/>
                </a:solidFill>
                <a:ea typeface="新細明體" pitchFamily="18" charset="-120"/>
              </a:rPr>
              <a:t>DNA damage</a:t>
            </a:r>
            <a:r>
              <a:rPr lang="en-US" altLang="zh-TW" sz="2000" b="1">
                <a:solidFill>
                  <a:srgbClr val="0000FF"/>
                </a:solidFill>
                <a:ea typeface="新細明體" pitchFamily="18" charset="-120"/>
              </a:rPr>
              <a:t>, …</a:t>
            </a:r>
          </a:p>
          <a:p>
            <a:pPr>
              <a:lnSpc>
                <a:spcPct val="150000"/>
              </a:lnSpc>
            </a:pPr>
            <a:endParaRPr lang="en-US" altLang="zh-TW" sz="2000" b="1">
              <a:solidFill>
                <a:srgbClr val="0000FF"/>
              </a:solidFill>
              <a:ea typeface="新細明體" pitchFamily="18" charset="-120"/>
            </a:endParaRPr>
          </a:p>
          <a:p>
            <a:pPr>
              <a:lnSpc>
                <a:spcPct val="150000"/>
              </a:lnSpc>
            </a:pPr>
            <a:endParaRPr lang="en-US" altLang="zh-TW" sz="2000" b="1">
              <a:solidFill>
                <a:srgbClr val="0000FF"/>
              </a:solidFill>
              <a:ea typeface="新細明體" pitchFamily="18" charset="-120"/>
            </a:endParaRPr>
          </a:p>
        </p:txBody>
      </p:sp>
      <p:pic>
        <p:nvPicPr>
          <p:cNvPr id="43111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9438" y="6213475"/>
            <a:ext cx="3502025" cy="17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31114" name="Text Box 10"/>
          <p:cNvSpPr txBox="1">
            <a:spLocks noChangeArrowheads="1"/>
          </p:cNvSpPr>
          <p:nvPr/>
        </p:nvSpPr>
        <p:spPr bwMode="auto">
          <a:xfrm>
            <a:off x="6534150" y="5794375"/>
            <a:ext cx="14843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600">
                <a:latin typeface="Arial" charset="0"/>
                <a:ea typeface="新細明體" pitchFamily="18" charset="-120"/>
              </a:rPr>
              <a:t>Figure is from </a:t>
            </a:r>
          </a:p>
        </p:txBody>
      </p:sp>
      <p:sp>
        <p:nvSpPr>
          <p:cNvPr id="431115" name="Text Box 11"/>
          <p:cNvSpPr txBox="1">
            <a:spLocks noChangeArrowheads="1"/>
          </p:cNvSpPr>
          <p:nvPr/>
        </p:nvSpPr>
        <p:spPr bwMode="auto">
          <a:xfrm>
            <a:off x="2603500" y="2201863"/>
            <a:ext cx="6223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a:solidFill>
                  <a:srgbClr val="0000FF"/>
                </a:solidFill>
                <a:latin typeface="Arial" charset="0"/>
                <a:ea typeface="新細明體" pitchFamily="18" charset="-120"/>
              </a:rPr>
              <a:t>O</a:t>
            </a:r>
            <a:r>
              <a:rPr lang="en-US" altLang="zh-TW" sz="2000" baseline="-25000">
                <a:solidFill>
                  <a:srgbClr val="0000FF"/>
                </a:solidFill>
                <a:latin typeface="Arial" charset="0"/>
                <a:ea typeface="新細明體" pitchFamily="18" charset="-120"/>
              </a:rPr>
              <a:t>3</a:t>
            </a:r>
          </a:p>
          <a:p>
            <a:r>
              <a:rPr lang="en-US" altLang="zh-TW" sz="2000">
                <a:solidFill>
                  <a:srgbClr val="0000FF"/>
                </a:solidFill>
                <a:latin typeface="Arial" charset="0"/>
                <a:ea typeface="新細明體" pitchFamily="18" charset="-120"/>
              </a:rPr>
              <a:t>Abs</a:t>
            </a:r>
          </a:p>
        </p:txBody>
      </p:sp>
      <p:sp>
        <p:nvSpPr>
          <p:cNvPr id="431116" name="Text Box 12"/>
          <p:cNvSpPr txBox="1">
            <a:spLocks noChangeArrowheads="1"/>
          </p:cNvSpPr>
          <p:nvPr/>
        </p:nvSpPr>
        <p:spPr bwMode="auto">
          <a:xfrm>
            <a:off x="4048125" y="1157288"/>
            <a:ext cx="169545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2000">
                <a:solidFill>
                  <a:srgbClr val="0000FF"/>
                </a:solidFill>
                <a:latin typeface="Arial" charset="0"/>
                <a:ea typeface="新細明體" pitchFamily="18" charset="-120"/>
              </a:rPr>
              <a:t>Sunlight</a:t>
            </a:r>
          </a:p>
          <a:p>
            <a:r>
              <a:rPr lang="en-US" altLang="zh-TW" sz="2000">
                <a:solidFill>
                  <a:srgbClr val="0000FF"/>
                </a:solidFill>
                <a:latin typeface="Arial" charset="0"/>
                <a:ea typeface="新細明體" pitchFamily="18" charset="-120"/>
              </a:rPr>
              <a:t>Transmission</a:t>
            </a:r>
          </a:p>
        </p:txBody>
      </p:sp>
      <p:sp>
        <p:nvSpPr>
          <p:cNvPr id="431117" name="Line 13"/>
          <p:cNvSpPr>
            <a:spLocks noChangeShapeType="1"/>
          </p:cNvSpPr>
          <p:nvPr/>
        </p:nvSpPr>
        <p:spPr bwMode="auto">
          <a:xfrm flipH="1" flipV="1">
            <a:off x="4267200" y="844550"/>
            <a:ext cx="146050" cy="384175"/>
          </a:xfrm>
          <a:prstGeom prst="line">
            <a:avLst/>
          </a:prstGeom>
          <a:noFill/>
          <a:ln w="19050">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
        <p:nvSpPr>
          <p:cNvPr id="431118" name="Line 14"/>
          <p:cNvSpPr>
            <a:spLocks noChangeShapeType="1"/>
          </p:cNvSpPr>
          <p:nvPr/>
        </p:nvSpPr>
        <p:spPr bwMode="auto">
          <a:xfrm flipH="1" flipV="1">
            <a:off x="2714625" y="1976438"/>
            <a:ext cx="107950" cy="236537"/>
          </a:xfrm>
          <a:prstGeom prst="line">
            <a:avLst/>
          </a:prstGeom>
          <a:noFill/>
          <a:ln w="19050">
            <a:solidFill>
              <a:srgbClr val="0000FF"/>
            </a:solidFill>
            <a:round/>
            <a:headEnd/>
            <a:tailEnd type="arrow"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TW" altLang="en-US"/>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fld id="{2CCDDB3E-C9D3-4A6A-BE53-EF2C76065EA6}" type="slidenum">
              <a:rPr lang="zh-TW" altLang="en-US"/>
              <a:pPr/>
              <a:t>88</a:t>
            </a:fld>
            <a:endParaRPr lang="en-US" altLang="zh-TW"/>
          </a:p>
        </p:txBody>
      </p:sp>
      <p:sp>
        <p:nvSpPr>
          <p:cNvPr id="435202" name="Rectangle 2"/>
          <p:cNvSpPr>
            <a:spLocks noChangeArrowheads="1"/>
          </p:cNvSpPr>
          <p:nvPr/>
        </p:nvSpPr>
        <p:spPr bwMode="auto">
          <a:xfrm>
            <a:off x="0" y="547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435203" name="Object 3"/>
          <p:cNvGraphicFramePr>
            <a:graphicFrameLocks noChangeAspect="1"/>
          </p:cNvGraphicFramePr>
          <p:nvPr/>
        </p:nvGraphicFramePr>
        <p:xfrm>
          <a:off x="1658938" y="109538"/>
          <a:ext cx="5022850" cy="6561137"/>
        </p:xfrm>
        <a:graphic>
          <a:graphicData uri="http://schemas.openxmlformats.org/presentationml/2006/ole">
            <mc:AlternateContent xmlns:mc="http://schemas.openxmlformats.org/markup-compatibility/2006">
              <mc:Choice xmlns:v="urn:schemas-microsoft-com:vml" Requires="v">
                <p:oleObj spid="_x0000_s435231" name="Graph" r:id="rId3" imgW="6297168" imgH="8244840" progId="Origin50.Graph">
                  <p:embed/>
                </p:oleObj>
              </mc:Choice>
              <mc:Fallback>
                <p:oleObj name="Graph" r:id="rId3" imgW="6297168" imgH="8244840" progId="Origin50.Graph">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8938" y="109538"/>
                        <a:ext cx="5022850" cy="6561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800" b="0" i="0" u="none" strike="noStrike" cap="none" normalizeH="0" baseline="0" smtClean="0">
            <a:ln>
              <a:noFill/>
            </a:ln>
            <a:solidFill>
              <a:schemeClr val="tx1"/>
            </a:solidFill>
            <a:effectLst/>
            <a:latin typeface="Times New Roman" pitchFamily="18" charset="0"/>
            <a:ea typeface="標楷體" pitchFamily="65"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11846</TotalTime>
  <Words>2099</Words>
  <Application>Microsoft Office PowerPoint</Application>
  <PresentationFormat>如螢幕大小 (4:3)</PresentationFormat>
  <Paragraphs>507</Paragraphs>
  <Slides>88</Slides>
  <Notes>68</Notes>
  <HiddenSlides>0</HiddenSlides>
  <MMClips>0</MMClips>
  <ScaleCrop>false</ScaleCrop>
  <HeadingPairs>
    <vt:vector size="6" baseType="variant">
      <vt:variant>
        <vt:lpstr>佈景主題</vt:lpstr>
      </vt:variant>
      <vt:variant>
        <vt:i4>1</vt:i4>
      </vt:variant>
      <vt:variant>
        <vt:lpstr>內嵌 OLE 伺服程式</vt:lpstr>
      </vt:variant>
      <vt:variant>
        <vt:i4>2</vt:i4>
      </vt:variant>
      <vt:variant>
        <vt:lpstr>投影片標題</vt:lpstr>
      </vt:variant>
      <vt:variant>
        <vt:i4>88</vt:i4>
      </vt:variant>
    </vt:vector>
  </HeadingPairs>
  <TitlesOfParts>
    <vt:vector size="91" baseType="lpstr">
      <vt:lpstr>預設簡報設計</vt:lpstr>
      <vt:lpstr>Graph</vt:lpstr>
      <vt:lpstr>方程式</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Horizontal Cut View of the Crossed Beam Chamber at R410, IAMS</vt:lpstr>
      <vt:lpstr>PowerPoint 簡報</vt:lpstr>
      <vt:lpstr>PowerPoint 簡報</vt:lpstr>
      <vt:lpstr>PowerPoint 簡報</vt:lpstr>
      <vt:lpstr>PowerPoint 簡報</vt:lpstr>
      <vt:lpstr>PowerPoint 簡報</vt:lpstr>
    </vt:vector>
  </TitlesOfParts>
  <Company>sinica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jimlin</dc:creator>
  <cp:lastModifiedBy>Jim Lin</cp:lastModifiedBy>
  <cp:revision>351</cp:revision>
  <cp:lastPrinted>2013-06-03T12:26:36Z</cp:lastPrinted>
  <dcterms:created xsi:type="dcterms:W3CDTF">2006-11-16T01:49:02Z</dcterms:created>
  <dcterms:modified xsi:type="dcterms:W3CDTF">2015-08-23T12:46:44Z</dcterms:modified>
</cp:coreProperties>
</file>